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3" d="100"/>
          <a:sy n="73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وان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شكل بيضاوي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عنصر نائب للتاريخ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80B63-2E58-4F47-8F03-CB698869B03F}" type="datetimeFigureOut">
              <a:rPr lang="ar-SA" smtClean="0"/>
              <a:pPr/>
              <a:t>27/11/1432</a:t>
            </a:fld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DE148E-0F7C-427F-9AC3-4B86CF527C5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A780B63-2E58-4F47-8F03-CB698869B03F}" type="datetimeFigureOut">
              <a:rPr lang="ar-SA" smtClean="0"/>
              <a:pPr/>
              <a:t>27/11/1432</a:t>
            </a:fld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2DE148E-0F7C-427F-9AC3-4B86CF527C5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6" name="عنصر نائب للتذييل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80B63-2E58-4F47-8F03-CB698869B03F}" type="datetimeFigureOut">
              <a:rPr lang="ar-SA" smtClean="0"/>
              <a:pPr/>
              <a:t>27/11/1432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148E-0F7C-427F-9AC3-4B86CF527C5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7" name="رابط مستقيم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80B63-2E58-4F47-8F03-CB698869B03F}" type="datetimeFigureOut">
              <a:rPr lang="ar-SA" smtClean="0"/>
              <a:pPr/>
              <a:t>27/11/1432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148E-0F7C-427F-9AC3-4B86CF527C5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148E-0F7C-427F-9AC3-4B86CF527C5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80B63-2E58-4F47-8F03-CB698869B03F}" type="datetimeFigureOut">
              <a:rPr lang="ar-SA" smtClean="0"/>
              <a:pPr/>
              <a:t>27/11/1432</a:t>
            </a:fld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2" name="عنصر نائب للمحتوى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4" name="عنصر نائب للمحتوى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10" name="رابط مستقيم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80B63-2E58-4F47-8F03-CB698869B03F}" type="datetimeFigureOut">
              <a:rPr lang="ar-SA" smtClean="0"/>
              <a:pPr/>
              <a:t>27/11/1432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148E-0F7C-427F-9AC3-4B86CF527C5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80B63-2E58-4F47-8F03-CB698869B03F}" type="datetimeFigureOut">
              <a:rPr lang="ar-SA" smtClean="0"/>
              <a:pPr/>
              <a:t>27/11/1432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148E-0F7C-427F-9AC3-4B86CF527C5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صر نائب للمحتوى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1" name="عنوان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A780B63-2E58-4F47-8F03-CB698869B03F}" type="datetimeFigureOut">
              <a:rPr lang="ar-SA" smtClean="0"/>
              <a:pPr/>
              <a:t>27/11/1432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DE148E-0F7C-427F-9AC3-4B86CF527C5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80B63-2E58-4F47-8F03-CB698869B03F}" type="datetimeFigureOut">
              <a:rPr lang="ar-SA" smtClean="0"/>
              <a:pPr/>
              <a:t>27/11/1432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DE148E-0F7C-427F-9AC3-4B86CF527C5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80B63-2E58-4F47-8F03-CB698869B03F}" type="datetimeFigureOut">
              <a:rPr lang="ar-SA" smtClean="0"/>
              <a:pPr/>
              <a:t>27/11/1432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148E-0F7C-427F-9AC3-4B86CF527C5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80B63-2E58-4F47-8F03-CB698869B03F}" type="datetimeFigureOut">
              <a:rPr lang="ar-SA" smtClean="0"/>
              <a:pPr/>
              <a:t>27/11/1432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148E-0F7C-427F-9AC3-4B86CF527C5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A780B63-2E58-4F47-8F03-CB698869B03F}" type="datetimeFigureOut">
              <a:rPr lang="ar-SA" smtClean="0"/>
              <a:pPr/>
              <a:t>27/11/1432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2DE148E-0F7C-427F-9AC3-4B86CF527C5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r" rtl="1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_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59589">
            <a:off x="6718185" y="344644"/>
            <a:ext cx="2028825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صورة 2" descr="images_0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774194">
            <a:off x="642910" y="428604"/>
            <a:ext cx="1590675" cy="1476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صورة 3" descr="images_0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500306"/>
            <a:ext cx="1552575" cy="1514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 descr="images_03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572000"/>
            <a:ext cx="200025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صورة 7" descr="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14678" y="285728"/>
            <a:ext cx="2381250" cy="1924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8" descr="images_01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72200" y="3284984"/>
            <a:ext cx="2390775" cy="1914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مستطيل 11"/>
          <p:cNvSpPr/>
          <p:nvPr/>
        </p:nvSpPr>
        <p:spPr>
          <a:xfrm>
            <a:off x="1619672" y="2636912"/>
            <a:ext cx="580971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eestyle Script" pitchFamily="66" charset="0"/>
              </a:rPr>
              <a:t>Pour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eestyle Script" pitchFamily="66" charset="0"/>
              </a:rPr>
              <a:t>une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eestyle Script" pitchFamily="66" charset="0"/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eestyle Script" pitchFamily="66" charset="0"/>
              </a:rPr>
              <a:t>bonne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eestyle Script" pitchFamily="66" charset="0"/>
              </a:rPr>
              <a:t> 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eestyle Script" pitchFamily="66" charset="0"/>
              </a:rPr>
              <a:t>santé</a:t>
            </a:r>
            <a:endParaRPr lang="en-US" sz="54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Freestyle Script" pitchFamily="66" charset="0"/>
            </a:endParaRP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eestyle Script" pitchFamily="66" charset="0"/>
              </a:rPr>
              <a:t>        Il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eestyle Script" pitchFamily="66" charset="0"/>
              </a:rPr>
              <a:t>faut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eestyle Script" pitchFamily="66" charset="0"/>
              </a:rPr>
              <a:t>……..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Harlow Solid Italic" pitchFamily="82" charset="0"/>
              </a:rPr>
              <a:t>   </a:t>
            </a:r>
            <a:endParaRPr lang="ar-SA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3" name="صورة 2" descr="images_01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97165">
            <a:off x="3885128" y="4653118"/>
            <a:ext cx="2005927" cy="1811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714480" y="2357430"/>
            <a:ext cx="5643602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Ruach LET" pitchFamily="2" charset="0"/>
              </a:rPr>
              <a:t>-1- </a:t>
            </a:r>
          </a:p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Ruach LET" pitchFamily="2" charset="0"/>
              </a:rPr>
              <a:t>il</a:t>
            </a:r>
            <a:r>
              <a:rPr lang="en-US" sz="6000" dirty="0" smtClean="0">
                <a:solidFill>
                  <a:srgbClr val="FF0000"/>
                </a:solidFill>
                <a:latin typeface="Ruach LET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Ruach LET" pitchFamily="2" charset="0"/>
              </a:rPr>
              <a:t>faut</a:t>
            </a:r>
            <a:r>
              <a:rPr lang="en-US" sz="6000" dirty="0" smtClean="0">
                <a:solidFill>
                  <a:srgbClr val="FF0000"/>
                </a:solidFill>
                <a:latin typeface="Ruach LET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Ruach LET" pitchFamily="2" charset="0"/>
              </a:rPr>
              <a:t>que</a:t>
            </a:r>
            <a:r>
              <a:rPr lang="en-US" sz="6000" dirty="0" smtClean="0">
                <a:solidFill>
                  <a:srgbClr val="FF0000"/>
                </a:solidFill>
                <a:latin typeface="Ruach LET" pitchFamily="2" charset="0"/>
              </a:rPr>
              <a:t> je </a:t>
            </a:r>
            <a:r>
              <a:rPr lang="en-US" sz="6000" dirty="0" err="1" smtClean="0">
                <a:solidFill>
                  <a:srgbClr val="FF0000"/>
                </a:solidFill>
                <a:latin typeface="Ruach LET" pitchFamily="2" charset="0"/>
              </a:rPr>
              <a:t>fasse</a:t>
            </a:r>
            <a:r>
              <a:rPr lang="en-US" sz="6000" dirty="0" smtClean="0">
                <a:solidFill>
                  <a:srgbClr val="FF0000"/>
                </a:solidFill>
                <a:latin typeface="Ruach LET" pitchFamily="2" charset="0"/>
              </a:rPr>
              <a:t>  du </a:t>
            </a:r>
            <a:r>
              <a:rPr lang="en-US" sz="6000" dirty="0" smtClean="0">
                <a:solidFill>
                  <a:srgbClr val="FF0000"/>
                </a:solidFill>
                <a:latin typeface="Ruach LET" pitchFamily="2" charset="0"/>
              </a:rPr>
              <a:t>sport. </a:t>
            </a:r>
            <a:endParaRPr lang="ar-SA" sz="6000" dirty="0">
              <a:solidFill>
                <a:srgbClr val="FF0000"/>
              </a:solidFill>
              <a:latin typeface="Ruach LET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 rot="21308385">
            <a:off x="3558056" y="51127"/>
            <a:ext cx="1857388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2- 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I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l </a:t>
            </a:r>
            <a:r>
              <a:rPr lang="en-US" sz="4800" dirty="0" err="1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faut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 </a:t>
            </a:r>
            <a:r>
              <a:rPr lang="en-US" sz="4800" dirty="0" err="1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que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 </a:t>
            </a:r>
            <a:r>
              <a:rPr lang="en-US" sz="4800" dirty="0" err="1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tu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 </a:t>
            </a:r>
            <a:r>
              <a:rPr lang="en-US" sz="4800" dirty="0" err="1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boives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 du </a:t>
            </a:r>
            <a:r>
              <a:rPr lang="en-US" sz="4800" dirty="0" err="1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lait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 et du jus de fruits </a:t>
            </a:r>
            <a:r>
              <a:rPr lang="en-US" sz="4800" dirty="0" err="1" smtClean="0">
                <a:solidFill>
                  <a:schemeClr val="accent5">
                    <a:lumMod val="75000"/>
                  </a:schemeClr>
                </a:solidFill>
                <a:latin typeface="Rage Italic LET" pitchFamily="2" charset="0"/>
              </a:rPr>
              <a:t>naturels</a:t>
            </a:r>
            <a:endParaRPr lang="ar-SA" sz="4800" dirty="0">
              <a:solidFill>
                <a:schemeClr val="accent5">
                  <a:lumMod val="75000"/>
                </a:schemeClr>
              </a:solidFill>
              <a:latin typeface="Rage Italic LET" pitchFamily="2" charset="0"/>
            </a:endParaRPr>
          </a:p>
        </p:txBody>
      </p:sp>
      <p:pic>
        <p:nvPicPr>
          <p:cNvPr id="4" name="صورة 3" descr="images_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669368">
            <a:off x="6245249" y="707553"/>
            <a:ext cx="2071702" cy="25497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 descr="images_0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994037">
            <a:off x="653160" y="3406140"/>
            <a:ext cx="2428878" cy="2775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صورة 5" descr="images_0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29690">
            <a:off x="6163611" y="4050318"/>
            <a:ext cx="1857388" cy="2396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 descr="images_08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080720">
            <a:off x="414831" y="997882"/>
            <a:ext cx="2010733" cy="1868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_01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مربع نص 2"/>
          <p:cNvSpPr txBox="1"/>
          <p:nvPr/>
        </p:nvSpPr>
        <p:spPr>
          <a:xfrm>
            <a:off x="2195736" y="1772816"/>
            <a:ext cx="478634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Ruach LET" pitchFamily="2" charset="0"/>
              </a:rPr>
              <a:t>-3-</a:t>
            </a:r>
          </a:p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Ruach LET" pitchFamily="2" charset="0"/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  <a:latin typeface="Ruach LET" pitchFamily="2" charset="0"/>
              </a:rPr>
              <a:t>il </a:t>
            </a:r>
            <a:r>
              <a:rPr lang="en-US" sz="4800" b="1" dirty="0" err="1" smtClean="0">
                <a:solidFill>
                  <a:schemeClr val="bg1"/>
                </a:solidFill>
                <a:latin typeface="Ruach LET" pitchFamily="2" charset="0"/>
              </a:rPr>
              <a:t>faut</a:t>
            </a:r>
            <a:r>
              <a:rPr lang="en-US" sz="4800" b="1" dirty="0" smtClean="0">
                <a:solidFill>
                  <a:schemeClr val="bg1"/>
                </a:solidFill>
                <a:latin typeface="Ruach LET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Ruach LET" pitchFamily="2" charset="0"/>
              </a:rPr>
              <a:t>que</a:t>
            </a:r>
            <a:r>
              <a:rPr lang="en-US" sz="4800" b="1" dirty="0" smtClean="0">
                <a:solidFill>
                  <a:schemeClr val="bg1"/>
                </a:solidFill>
                <a:latin typeface="Ruach LET" pitchFamily="2" charset="0"/>
              </a:rPr>
              <a:t>  </a:t>
            </a:r>
            <a:r>
              <a:rPr lang="en-US" sz="4800" b="1" dirty="0" smtClean="0">
                <a:solidFill>
                  <a:srgbClr val="FF0000"/>
                </a:solidFill>
                <a:latin typeface="Ruach LET" pitchFamily="2" charset="0"/>
              </a:rPr>
              <a:t>nous</a:t>
            </a:r>
            <a:r>
              <a:rPr lang="en-US" sz="4800" b="1" dirty="0" smtClean="0">
                <a:solidFill>
                  <a:schemeClr val="bg1"/>
                </a:solidFill>
                <a:latin typeface="Ruach LET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Ruach LET" pitchFamily="2" charset="0"/>
              </a:rPr>
              <a:t>nous</a:t>
            </a:r>
            <a:r>
              <a:rPr lang="en-US" sz="4800" b="1" dirty="0" smtClean="0">
                <a:solidFill>
                  <a:srgbClr val="FF0000"/>
                </a:solidFill>
                <a:latin typeface="Ruach LET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Ruach LET" pitchFamily="2" charset="0"/>
              </a:rPr>
              <a:t>arrêtions</a:t>
            </a:r>
            <a:r>
              <a:rPr lang="en-US" sz="4800" b="1" dirty="0" smtClean="0">
                <a:solidFill>
                  <a:srgbClr val="FF0000"/>
                </a:solidFill>
                <a:latin typeface="Ruach LET" pitchFamily="2" charset="0"/>
              </a:rPr>
              <a:t>  de </a:t>
            </a:r>
            <a:r>
              <a:rPr lang="en-US" sz="4800" b="1" dirty="0" err="1" smtClean="0">
                <a:solidFill>
                  <a:srgbClr val="FF0000"/>
                </a:solidFill>
                <a:latin typeface="Ruach LET" pitchFamily="2" charset="0"/>
              </a:rPr>
              <a:t>fumer</a:t>
            </a:r>
            <a:r>
              <a:rPr lang="en-US" sz="4800" b="1" dirty="0" smtClean="0">
                <a:solidFill>
                  <a:srgbClr val="FF0000"/>
                </a:solidFill>
                <a:latin typeface="Ruach LET" pitchFamily="2" charset="0"/>
              </a:rPr>
              <a:t>.</a:t>
            </a:r>
            <a:r>
              <a:rPr lang="ar-SA" sz="4800" b="1" dirty="0" smtClean="0">
                <a:solidFill>
                  <a:srgbClr val="FF0000"/>
                </a:solidFill>
                <a:latin typeface="Ruach LET" pitchFamily="2" charset="0"/>
              </a:rPr>
              <a:t> </a:t>
            </a:r>
            <a:endParaRPr lang="ar-SA" sz="4800" b="1" dirty="0">
              <a:solidFill>
                <a:srgbClr val="FF0000"/>
              </a:solidFill>
              <a:latin typeface="Ruach LET" pitchFamily="2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00034" y="285728"/>
            <a:ext cx="5500726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Ruach LET" pitchFamily="2" charset="0"/>
              </a:rPr>
              <a:t>4- </a:t>
            </a:r>
            <a:r>
              <a:rPr lang="en-US" sz="3600" dirty="0" err="1" smtClean="0">
                <a:solidFill>
                  <a:srgbClr val="FF0000"/>
                </a:solidFill>
                <a:latin typeface="Ruach LET" pitchFamily="2" charset="0"/>
              </a:rPr>
              <a:t>il</a:t>
            </a:r>
            <a:r>
              <a:rPr lang="en-US" sz="3600" dirty="0" smtClean="0">
                <a:solidFill>
                  <a:srgbClr val="FF0000"/>
                </a:solidFill>
                <a:latin typeface="Ruach LET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Ruach LET" pitchFamily="2" charset="0"/>
              </a:rPr>
              <a:t>faut</a:t>
            </a:r>
            <a:r>
              <a:rPr lang="en-US" sz="3600" dirty="0" smtClean="0">
                <a:solidFill>
                  <a:srgbClr val="FF0000"/>
                </a:solidFill>
                <a:latin typeface="Ruach LET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Ruach LET" pitchFamily="2" charset="0"/>
              </a:rPr>
              <a:t>que</a:t>
            </a:r>
            <a:r>
              <a:rPr lang="en-US" sz="3600" dirty="0" smtClean="0">
                <a:solidFill>
                  <a:srgbClr val="FF0000"/>
                </a:solidFill>
                <a:latin typeface="Ruach LET" pitchFamily="2" charset="0"/>
              </a:rPr>
              <a:t> les </a:t>
            </a:r>
            <a:r>
              <a:rPr lang="en-US" sz="3600" dirty="0" err="1" smtClean="0">
                <a:solidFill>
                  <a:srgbClr val="FF0000"/>
                </a:solidFill>
                <a:latin typeface="Ruach LET" pitchFamily="2" charset="0"/>
              </a:rPr>
              <a:t>enfants</a:t>
            </a:r>
            <a:r>
              <a:rPr lang="en-US" sz="3600" dirty="0" smtClean="0">
                <a:solidFill>
                  <a:srgbClr val="FF0000"/>
                </a:solidFill>
                <a:latin typeface="Ruach LET" pitchFamily="2" charset="0"/>
              </a:rPr>
              <a:t>  </a:t>
            </a:r>
            <a:r>
              <a:rPr lang="en-US" sz="3600" dirty="0" err="1" smtClean="0">
                <a:solidFill>
                  <a:srgbClr val="FF0000"/>
                </a:solidFill>
                <a:latin typeface="Ruach LET" pitchFamily="2" charset="0"/>
              </a:rPr>
              <a:t>s’arrêtent</a:t>
            </a:r>
            <a:r>
              <a:rPr lang="en-US" sz="3600" dirty="0" smtClean="0">
                <a:solidFill>
                  <a:srgbClr val="FF0000"/>
                </a:solidFill>
                <a:latin typeface="Ruach LET" pitchFamily="2" charset="0"/>
              </a:rPr>
              <a:t> de </a:t>
            </a:r>
            <a:r>
              <a:rPr lang="en-US" sz="3600" dirty="0" err="1" smtClean="0">
                <a:solidFill>
                  <a:srgbClr val="FF0000"/>
                </a:solidFill>
                <a:latin typeface="Ruach LET" pitchFamily="2" charset="0"/>
              </a:rPr>
              <a:t>boire</a:t>
            </a:r>
            <a:r>
              <a:rPr lang="en-US" sz="3600" dirty="0">
                <a:solidFill>
                  <a:srgbClr val="FF0000"/>
                </a:solidFill>
                <a:latin typeface="Ruach LET" pitchFamily="2" charset="0"/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Ruach LET" pitchFamily="2" charset="0"/>
              </a:rPr>
              <a:t>des </a:t>
            </a:r>
            <a:r>
              <a:rPr lang="en-US" sz="3600" dirty="0" err="1" smtClean="0">
                <a:solidFill>
                  <a:srgbClr val="FF0000"/>
                </a:solidFill>
                <a:latin typeface="Ruach LET" pitchFamily="2" charset="0"/>
              </a:rPr>
              <a:t>boisssons</a:t>
            </a:r>
            <a:r>
              <a:rPr lang="en-US" sz="3600" dirty="0" smtClean="0">
                <a:solidFill>
                  <a:srgbClr val="FF0000"/>
                </a:solidFill>
                <a:latin typeface="Ruach LET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Ruach LET" pitchFamily="2" charset="0"/>
              </a:rPr>
              <a:t>gazeuses</a:t>
            </a:r>
            <a:endParaRPr lang="ar-SA" sz="3600" dirty="0">
              <a:solidFill>
                <a:srgbClr val="FF0000"/>
              </a:solidFill>
              <a:latin typeface="Ruach LET" pitchFamily="2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907704" y="188640"/>
            <a:ext cx="6215074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5- </a:t>
            </a:r>
            <a:r>
              <a:rPr 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il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 </a:t>
            </a:r>
            <a:r>
              <a:rPr 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est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 </a:t>
            </a:r>
            <a:r>
              <a:rPr 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nécessaire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 </a:t>
            </a:r>
            <a:r>
              <a:rPr 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que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 nous </a:t>
            </a:r>
            <a:r>
              <a:rPr 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mangions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 des </a:t>
            </a:r>
            <a:r>
              <a:rPr 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légumes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Curlz MT" pitchFamily="82" charset="0"/>
              </a:rPr>
              <a:t>et des fruits</a:t>
            </a:r>
            <a:endParaRPr lang="ar-SA" sz="4400" b="1" dirty="0">
              <a:solidFill>
                <a:schemeClr val="accent2">
                  <a:lumMod val="75000"/>
                </a:schemeClr>
              </a:solidFill>
              <a:latin typeface="Curlz MT" pitchFamily="8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907704" y="5085184"/>
            <a:ext cx="551041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0" dirty="0" smtClean="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rPr>
              <a:t>6- </a:t>
            </a:r>
            <a:r>
              <a:rPr lang="en-US" sz="8000" dirty="0" err="1" smtClean="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rPr>
              <a:t>il</a:t>
            </a:r>
            <a:r>
              <a:rPr lang="en-US" sz="8000" dirty="0" smtClean="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rPr>
              <a:t> </a:t>
            </a:r>
            <a:r>
              <a:rPr lang="en-US" sz="8000" dirty="0" err="1" smtClean="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rPr>
              <a:t>faut</a:t>
            </a:r>
            <a:r>
              <a:rPr lang="en-US" sz="8000" dirty="0" smtClean="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rPr>
              <a:t> </a:t>
            </a:r>
            <a:r>
              <a:rPr lang="en-US" sz="8000" dirty="0" err="1" smtClean="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rPr>
              <a:t>rire</a:t>
            </a:r>
            <a:r>
              <a:rPr lang="en-US" sz="8000" dirty="0" smtClean="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rPr>
              <a:t> !</a:t>
            </a:r>
            <a:endParaRPr lang="ar-SA" sz="8000" dirty="0">
              <a:solidFill>
                <a:schemeClr val="bg1">
                  <a:lumMod val="95000"/>
                </a:schemeClr>
              </a:solidFill>
              <a:latin typeface="Edwardian Script ITC" pitchFamily="66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_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857232"/>
            <a:ext cx="4071966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مربع نص 2"/>
          <p:cNvSpPr txBox="1"/>
          <p:nvPr/>
        </p:nvSpPr>
        <p:spPr>
          <a:xfrm>
            <a:off x="1214414" y="714356"/>
            <a:ext cx="2997546" cy="4247317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-7- </a:t>
            </a:r>
            <a:r>
              <a:rPr lang="en-US" sz="54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il</a:t>
            </a:r>
            <a:r>
              <a:rPr lang="en-US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 </a:t>
            </a:r>
            <a:r>
              <a:rPr lang="en-US" sz="54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est</a:t>
            </a:r>
            <a:r>
              <a:rPr lang="en-US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 </a:t>
            </a:r>
            <a:r>
              <a:rPr lang="en-US" sz="54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nécessaire</a:t>
            </a:r>
            <a:r>
              <a:rPr lang="en-US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 </a:t>
            </a:r>
            <a:r>
              <a:rPr lang="en-US" sz="54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que</a:t>
            </a:r>
            <a:r>
              <a:rPr lang="en-US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 </a:t>
            </a:r>
            <a:r>
              <a:rPr lang="en-US" sz="54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tu</a:t>
            </a:r>
            <a:r>
              <a:rPr lang="en-US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 </a:t>
            </a:r>
            <a:r>
              <a:rPr lang="en-US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marches au </a:t>
            </a:r>
            <a:r>
              <a:rPr lang="en-US" sz="54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moins</a:t>
            </a:r>
            <a:r>
              <a:rPr lang="en-US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 </a:t>
            </a:r>
            <a:r>
              <a:rPr lang="en-US" sz="54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chaque</a:t>
            </a:r>
            <a:r>
              <a:rPr lang="en-US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 </a:t>
            </a:r>
            <a:r>
              <a:rPr lang="en-US" sz="54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semaine</a:t>
            </a:r>
            <a:r>
              <a:rPr lang="en-US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Edwardian Script ITC" pitchFamily="66" charset="0"/>
              </a:rPr>
              <a:t>. </a:t>
            </a:r>
            <a:endParaRPr lang="ar-SA" sz="5400" b="1" dirty="0">
              <a:ln w="50800"/>
              <a:solidFill>
                <a:schemeClr val="bg1">
                  <a:shade val="50000"/>
                </a:schemeClr>
              </a:solidFill>
              <a:latin typeface="Edwardian Script ITC" pitchFamily="66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714480" y="1000108"/>
            <a:ext cx="264320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8- </a:t>
            </a:r>
            <a:r>
              <a:rPr lang="en-US" sz="4800" dirty="0" err="1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il</a:t>
            </a:r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 </a:t>
            </a:r>
            <a:r>
              <a:rPr lang="en-US" sz="4800" dirty="0" err="1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faut</a:t>
            </a:r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 </a:t>
            </a:r>
            <a:r>
              <a:rPr lang="en-US" sz="4800" dirty="0" err="1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que</a:t>
            </a:r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 </a:t>
            </a:r>
            <a:r>
              <a:rPr lang="en-US" sz="4800" dirty="0" err="1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tu</a:t>
            </a:r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 </a:t>
            </a:r>
            <a:r>
              <a:rPr lang="en-US" sz="4800" dirty="0" err="1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dormes</a:t>
            </a:r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 </a:t>
            </a:r>
            <a:r>
              <a:rPr lang="en-US" sz="4800" dirty="0" err="1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tôt</a:t>
            </a:r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 </a:t>
            </a:r>
            <a:r>
              <a:rPr lang="en-US" sz="4800" dirty="0" err="1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si</a:t>
            </a:r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 </a:t>
            </a:r>
            <a:r>
              <a:rPr lang="en-US" sz="4800" dirty="0" err="1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tu</a:t>
            </a:r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 </a:t>
            </a:r>
            <a:r>
              <a:rPr lang="en-US" sz="4800" dirty="0" err="1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veux</a:t>
            </a:r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 </a:t>
            </a:r>
            <a:r>
              <a:rPr lang="en-US" sz="4800" dirty="0" err="1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ê</a:t>
            </a:r>
            <a:r>
              <a:rPr lang="en-US" sz="4800" dirty="0" err="1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tre</a:t>
            </a:r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 </a:t>
            </a:r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en </a:t>
            </a:r>
            <a:r>
              <a:rPr lang="en-US" sz="4800" dirty="0" err="1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bonne</a:t>
            </a:r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 </a:t>
            </a:r>
            <a:r>
              <a:rPr lang="en-US" sz="4800" dirty="0" err="1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forme</a:t>
            </a:r>
            <a:r>
              <a:rPr lang="en-US" sz="48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Giddyup Std" pitchFamily="50" charset="0"/>
              </a:rPr>
              <a:t>.</a:t>
            </a:r>
            <a:endParaRPr lang="ar-SA" sz="4800" dirty="0">
              <a:solidFill>
                <a:schemeClr val="bg1">
                  <a:lumMod val="50000"/>
                  <a:lumOff val="50000"/>
                </a:schemeClr>
              </a:solidFill>
              <a:latin typeface="Giddyup Std" pitchFamily="50" charset="0"/>
            </a:endParaRPr>
          </a:p>
        </p:txBody>
      </p:sp>
      <p:pic>
        <p:nvPicPr>
          <p:cNvPr id="3" name="صورة 2" descr="images_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571480"/>
            <a:ext cx="2428892" cy="56436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2000232" y="1928802"/>
            <a:ext cx="514353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accent3">
                    <a:lumMod val="50000"/>
                  </a:schemeClr>
                </a:solidFill>
                <a:latin typeface="Bradley Hand ITC" pitchFamily="66" charset="0"/>
              </a:rPr>
              <a:t>Rouaa</a:t>
            </a:r>
            <a:r>
              <a:rPr lang="en-US" sz="6000" b="1" dirty="0" smtClean="0">
                <a:solidFill>
                  <a:schemeClr val="accent3">
                    <a:lumMod val="50000"/>
                  </a:schemeClr>
                </a:solidFill>
                <a:latin typeface="Bradley Hand ITC" pitchFamily="66" charset="0"/>
              </a:rPr>
              <a:t>  </a:t>
            </a:r>
            <a:r>
              <a:rPr lang="en-US" sz="6000" b="1" dirty="0" err="1" smtClean="0">
                <a:solidFill>
                  <a:schemeClr val="accent3">
                    <a:lumMod val="50000"/>
                  </a:schemeClr>
                </a:solidFill>
                <a:latin typeface="Bradley Hand ITC" pitchFamily="66" charset="0"/>
              </a:rPr>
              <a:t>B</a:t>
            </a:r>
            <a:r>
              <a:rPr lang="en-US" sz="6000" b="1" dirty="0" err="1" smtClean="0">
                <a:solidFill>
                  <a:schemeClr val="accent3">
                    <a:lumMod val="50000"/>
                  </a:schemeClr>
                </a:solidFill>
                <a:latin typeface="Bradley Hand ITC" pitchFamily="66" charset="0"/>
              </a:rPr>
              <a:t>ilal</a:t>
            </a:r>
            <a:endParaRPr lang="en-US" sz="6000" b="1" dirty="0" smtClean="0">
              <a:solidFill>
                <a:schemeClr val="accent3">
                  <a:lumMod val="50000"/>
                </a:schemeClr>
              </a:solidFill>
              <a:latin typeface="Bradley Hand ITC" pitchFamily="66" charset="0"/>
            </a:endParaRPr>
          </a:p>
          <a:p>
            <a:pPr algn="ctr"/>
            <a:r>
              <a:rPr lang="en-US" sz="6000" b="1" dirty="0" smtClean="0">
                <a:solidFill>
                  <a:schemeClr val="accent3">
                    <a:lumMod val="50000"/>
                  </a:schemeClr>
                </a:solidFill>
                <a:latin typeface="Bradley Hand ITC" pitchFamily="66" charset="0"/>
              </a:rPr>
              <a:t>Et</a:t>
            </a:r>
          </a:p>
          <a:p>
            <a:pPr algn="ctr"/>
            <a:r>
              <a:rPr lang="en-US" sz="6000" b="1" dirty="0" err="1" smtClean="0">
                <a:solidFill>
                  <a:schemeClr val="accent3">
                    <a:lumMod val="50000"/>
                  </a:schemeClr>
                </a:solidFill>
                <a:latin typeface="Bradley Hand ITC" pitchFamily="66" charset="0"/>
              </a:rPr>
              <a:t>Marah</a:t>
            </a:r>
            <a:r>
              <a:rPr lang="en-US" sz="6000" b="1" dirty="0" smtClean="0">
                <a:solidFill>
                  <a:schemeClr val="accent3">
                    <a:lumMod val="50000"/>
                  </a:schemeClr>
                </a:solidFill>
                <a:latin typeface="Bradley Hand ITC" pitchFamily="66" charset="0"/>
              </a:rPr>
              <a:t>  </a:t>
            </a:r>
            <a:r>
              <a:rPr lang="en-US" sz="6000" b="1" dirty="0" err="1" smtClean="0">
                <a:solidFill>
                  <a:schemeClr val="accent3">
                    <a:lumMod val="50000"/>
                  </a:schemeClr>
                </a:solidFill>
                <a:latin typeface="Bradley Hand ITC" pitchFamily="66" charset="0"/>
              </a:rPr>
              <a:t>D</a:t>
            </a:r>
            <a:r>
              <a:rPr lang="en-US" sz="6000" b="1" dirty="0" err="1" smtClean="0">
                <a:solidFill>
                  <a:schemeClr val="accent3">
                    <a:lumMod val="50000"/>
                  </a:schemeClr>
                </a:solidFill>
                <a:latin typeface="Bradley Hand ITC" pitchFamily="66" charset="0"/>
              </a:rPr>
              <a:t>aher</a:t>
            </a:r>
            <a:r>
              <a:rPr lang="en-US" sz="6000" b="1" dirty="0" smtClean="0">
                <a:solidFill>
                  <a:schemeClr val="accent3">
                    <a:lumMod val="50000"/>
                  </a:schemeClr>
                </a:solidFill>
                <a:latin typeface="Bradley Hand ITC" pitchFamily="66" charset="0"/>
              </a:rPr>
              <a:t> </a:t>
            </a:r>
          </a:p>
          <a:p>
            <a:pPr algn="ctr"/>
            <a:r>
              <a:rPr lang="en-US" sz="6000" b="1" smtClean="0">
                <a:solidFill>
                  <a:schemeClr val="accent3">
                    <a:lumMod val="50000"/>
                  </a:schemeClr>
                </a:solidFill>
                <a:latin typeface="Bradley Hand ITC" pitchFamily="66" charset="0"/>
              </a:rPr>
              <a:t>11 / 2</a:t>
            </a:r>
            <a:endParaRPr lang="ar-SA" sz="6000" b="1" dirty="0">
              <a:solidFill>
                <a:schemeClr val="accent3">
                  <a:lumMod val="50000"/>
                </a:schemeClr>
              </a:solidFill>
              <a:latin typeface="Bradley Hand ITC" pitchFamily="66" charset="0"/>
            </a:endParaRPr>
          </a:p>
        </p:txBody>
      </p:sp>
      <p:pic>
        <p:nvPicPr>
          <p:cNvPr id="5" name="صورة 4" descr="images_0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714356"/>
            <a:ext cx="1676400" cy="1409700"/>
          </a:xfrm>
          <a:prstGeom prst="rect">
            <a:avLst/>
          </a:prstGeom>
        </p:spPr>
      </p:pic>
      <p:pic>
        <p:nvPicPr>
          <p:cNvPr id="6" name="صورة 5" descr="images_1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16" y="4429132"/>
            <a:ext cx="1790694" cy="1724025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رق">
  <a:themeElements>
    <a:clrScheme name="ورق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ورق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ور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140</TotalTime>
  <Words>110</Words>
  <Application>Microsoft Office PowerPoint</Application>
  <PresentationFormat>On-screen Show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ورق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ALSHAM COMPUTER6718414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---</dc:creator>
  <cp:lastModifiedBy>TOSHIBA</cp:lastModifiedBy>
  <cp:revision>25</cp:revision>
  <dcterms:created xsi:type="dcterms:W3CDTF">2011-10-23T17:46:31Z</dcterms:created>
  <dcterms:modified xsi:type="dcterms:W3CDTF">2011-10-24T18:52:44Z</dcterms:modified>
</cp:coreProperties>
</file>