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1CA37-4887-4AB8-8C65-75CEFC1D0D9E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9B396-F35C-4304-926B-21111883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C0C0-723F-4108-BC19-54003005DFD6}" type="datetimeFigureOut">
              <a:rPr lang="en-US" smtClean="0"/>
              <a:pPr/>
              <a:t>10/22/2011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4488-683B-4325-A6FF-C770F525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imgres?imgurl=http://www.baddawi.com/forum/uploaded1/1_1213790561.jpg&amp;imgrefurl=http://www.baddawi.com/forum/showthread.php?p=217390&amp;usg=__M2T3WlJ0TbpteReNRdS-Ep-lGqk=&amp;h=292&amp;w=255&amp;sz=11&amp;hl=en&amp;start=149&amp;zoom=1&amp;tbnid=jKo4BZrh9ynYZM:&amp;tbnh=115&amp;tbnw=100&amp;ei=1ieYToWmDMSCOuastIkK&amp;prev=/images?q=%D8%B5%D9%88%D8%B1+%D8%B9%D9%86+%D9%85%D8%B1%D8%B6+%D8%A7%D9%84%D8%B3%D8%B1%D8%B7%D8%A7%D9%86&amp;start=140&amp;hl=en&amp;sa=N&amp;tbm=isch&amp;itbs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imgres?imgurl=http://mlam7-mon.com/up//uploads/images/mlam7-mon-4b205ebc77.jpg&amp;imgrefurl=http://www.mlam7-mon.com/vb/showthread.php?p=1137526&amp;usg=__xSFYiNeIIwLOrtuL3NPfeSVowRQ=&amp;h=250&amp;w=500&amp;sz=61&amp;hl=en&amp;start=43&amp;zoom=1&amp;tbnid=fr7d4Ag3sXkbEM:&amp;tbnh=65&amp;tbnw=130&amp;ei=dO6aTub8HMyVOs7erYkK&amp;prev=/images?q=%D8%B5%D9%88%D8%B1+%D9%84%D8%A3%D8%B7%D9%81%D8%A7%D9%84+%D9%85%D8%B5%D8%A7%D8%A8%D8%A9+%D8%A8%D8%A7%D9%84%D8%B3%D8%B1%D8%B7%D8%A7%D9%86&amp;start=40&amp;hl=en&amp;sa=N&amp;tbm=isch&amp;itbs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imgres?imgurl=http://www.yousif.ws/upload/uploads/images/yousif-becf98f5b0.jpg&amp;imgrefurl=http://www.2bnat.com/vb/t15051.html&amp;usg=___-iahmLvPkEc1y6hTYK1Z22qc0M=&amp;h=621&amp;w=459&amp;sz=27&amp;hl=en&amp;start=16&amp;zoom=1&amp;tbnid=BnSZZ7ctMTgYBM:&amp;tbnh=136&amp;tbnw=101&amp;ei=Xe-aTqK6FsaZOpnssbIM&amp;prev=/images?q=%D8%B5%D9%88%D8%B1+%D9%84%D9%83%D9%84%D9%85%D8%A9+%D8%A7%D9%84%D8%B3%D8%B1%D8%B7%D8%A7%D9%86&amp;hl=en&amp;sa=N&amp;tbm=isch&amp;itbs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315200" cy="129540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accent4">
                    <a:lumMod val="75000"/>
                  </a:schemeClr>
                </a:solidFill>
                <a:latin typeface="Bickham Script Pro Semibold" pitchFamily="66" charset="0"/>
              </a:rPr>
              <a:t>Le cancer….</a:t>
            </a:r>
            <a:endParaRPr lang="en-US" sz="9600" b="1" dirty="0">
              <a:solidFill>
                <a:schemeClr val="accent4">
                  <a:lumMod val="75000"/>
                </a:schemeClr>
              </a:solidFill>
              <a:latin typeface="Bickham Script Pro Semibold" pitchFamily="66" charset="0"/>
            </a:endParaRPr>
          </a:p>
        </p:txBody>
      </p:sp>
      <p:pic>
        <p:nvPicPr>
          <p:cNvPr id="1028" name="Picture 4" descr="C:\Documents and Settings\LOLO SWEEEEEET\Desktop\images[76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0"/>
            <a:ext cx="5227455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ستطيل 4"/>
          <p:cNvSpPr/>
          <p:nvPr/>
        </p:nvSpPr>
        <p:spPr>
          <a:xfrm>
            <a:off x="0" y="0"/>
            <a:ext cx="88392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وان 9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Le cancer et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notre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corps…..</a:t>
            </a:r>
            <a:endParaRPr lang="en-US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عنوان فرعي 10"/>
          <p:cNvSpPr>
            <a:spLocks noGrp="1"/>
          </p:cNvSpPr>
          <p:nvPr>
            <p:ph type="subTitle" idx="1"/>
          </p:nvPr>
        </p:nvSpPr>
        <p:spPr>
          <a:xfrm>
            <a:off x="2514600" y="2209800"/>
            <a:ext cx="6400800" cy="4419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Il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y a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plus de 100 types de cancer qui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peut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toucher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n’importe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partie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du corps.</a:t>
            </a:r>
          </a:p>
          <a:p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lors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, comment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pouvons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-nous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protéger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notre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corps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contre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cette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maladie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?????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0" name="Picture 2" descr="C:\Documents and Settings\LOLO SWEEEEEET\Desktop\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752600"/>
            <a:ext cx="1905000" cy="3657600"/>
          </a:xfrm>
          <a:prstGeom prst="roundRect">
            <a:avLst>
              <a:gd name="adj" fmla="val 1408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مستطيل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0" y="5638800"/>
            <a:ext cx="9144000" cy="1219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Le causes de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cette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maladie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…</a:t>
            </a:r>
            <a:endParaRPr lang="en-US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3352800" y="2057400"/>
            <a:ext cx="5638800" cy="3352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Le 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tabac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est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la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cause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principale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du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cancer.</a:t>
            </a:r>
          </a:p>
          <a:p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lors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, nous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devons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arrêter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de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fumer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Car on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peut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prevenir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40% des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cas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si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on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reste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loin de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fumer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3074" name="Picture 2" descr="C:\Documents and Settings\LOLO SWEEEEEET\Desktop\smooking 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057400"/>
            <a:ext cx="3338763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مستطيل 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Le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tabac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et les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enceintes!!</a:t>
            </a:r>
            <a:endParaRPr lang="en-US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3048000" y="1828800"/>
            <a:ext cx="5715000" cy="43434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Et </a:t>
            </a:r>
            <a:r>
              <a:rPr lang="en-US" dirty="0" err="1" smtClean="0">
                <a:solidFill>
                  <a:schemeClr val="accent1"/>
                </a:solidFill>
              </a:rPr>
              <a:t>n’oublions</a:t>
            </a:r>
            <a:r>
              <a:rPr lang="en-US" dirty="0" smtClean="0">
                <a:solidFill>
                  <a:schemeClr val="accent1"/>
                </a:solidFill>
              </a:rPr>
              <a:t> pas </a:t>
            </a:r>
            <a:r>
              <a:rPr lang="en-US" dirty="0" err="1" smtClean="0">
                <a:solidFill>
                  <a:schemeClr val="accent1"/>
                </a:solidFill>
              </a:rPr>
              <a:t>l’effet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sevère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de la </a:t>
            </a:r>
            <a:r>
              <a:rPr lang="en-US" dirty="0" err="1" smtClean="0">
                <a:solidFill>
                  <a:schemeClr val="accent1"/>
                </a:solidFill>
              </a:rPr>
              <a:t>maladie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sur</a:t>
            </a:r>
            <a:r>
              <a:rPr lang="en-US" dirty="0" smtClean="0">
                <a:solidFill>
                  <a:schemeClr val="accent1"/>
                </a:solidFill>
              </a:rPr>
              <a:t> la </a:t>
            </a:r>
            <a:r>
              <a:rPr lang="en-US" dirty="0" err="1" smtClean="0">
                <a:solidFill>
                  <a:schemeClr val="accent1"/>
                </a:solidFill>
              </a:rPr>
              <a:t>mère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enceinte.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Car le </a:t>
            </a:r>
            <a:r>
              <a:rPr lang="en-US" dirty="0" err="1" smtClean="0">
                <a:solidFill>
                  <a:schemeClr val="accent1"/>
                </a:solidFill>
              </a:rPr>
              <a:t>tabac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n’a</a:t>
            </a:r>
            <a:r>
              <a:rPr lang="en-US" dirty="0" smtClean="0">
                <a:solidFill>
                  <a:schemeClr val="accent1"/>
                </a:solidFill>
              </a:rPr>
              <a:t> pas </a:t>
            </a:r>
            <a:r>
              <a:rPr lang="en-US" dirty="0" err="1" smtClean="0">
                <a:solidFill>
                  <a:schemeClr val="accent1"/>
                </a:solidFill>
              </a:rPr>
              <a:t>d’effets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néfastes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uniquement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sur</a:t>
            </a:r>
            <a:r>
              <a:rPr lang="en-US" dirty="0" smtClean="0">
                <a:solidFill>
                  <a:schemeClr val="accent1"/>
                </a:solidFill>
              </a:rPr>
              <a:t> les </a:t>
            </a:r>
            <a:r>
              <a:rPr lang="en-US" dirty="0" err="1" smtClean="0">
                <a:solidFill>
                  <a:schemeClr val="accent1"/>
                </a:solidFill>
              </a:rPr>
              <a:t>mères</a:t>
            </a:r>
            <a:r>
              <a:rPr lang="en-US" dirty="0" smtClean="0">
                <a:solidFill>
                  <a:schemeClr val="accent1"/>
                </a:solidFill>
              </a:rPr>
              <a:t> enceintes </a:t>
            </a:r>
            <a:r>
              <a:rPr lang="en-US" dirty="0" err="1" smtClean="0">
                <a:solidFill>
                  <a:schemeClr val="accent1"/>
                </a:solidFill>
              </a:rPr>
              <a:t>mais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aussi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sur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le </a:t>
            </a:r>
            <a:r>
              <a:rPr lang="en-US" dirty="0" err="1" smtClean="0">
                <a:solidFill>
                  <a:schemeClr val="accent1"/>
                </a:solidFill>
              </a:rPr>
              <a:t>développememt</a:t>
            </a:r>
            <a:r>
              <a:rPr lang="en-US" dirty="0" smtClean="0">
                <a:solidFill>
                  <a:schemeClr val="accent1"/>
                </a:solidFill>
              </a:rPr>
              <a:t> du </a:t>
            </a:r>
            <a:r>
              <a:rPr lang="en-US" dirty="0" err="1" smtClean="0">
                <a:solidFill>
                  <a:schemeClr val="accent1"/>
                </a:solidFill>
              </a:rPr>
              <a:t>bébé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pic>
        <p:nvPicPr>
          <p:cNvPr id="4098" name="Picture 2" descr="C:\Documents and Settings\LOLO SWEEEEEET\Desktop\smooking 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14600"/>
            <a:ext cx="27432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مستطيل 5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Réalité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mondiale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lang="en-US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76600" y="2057400"/>
            <a:ext cx="5715000" cy="3657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>
                <a:solidFill>
                  <a:schemeClr val="accent4">
                    <a:lumMod val="75000"/>
                  </a:schemeClr>
                </a:solidFill>
              </a:rPr>
              <a:t>Les statistiques montrent que le nombre total de nouveaux cas de cancer en 2008 a atteint environ 7,12 millions dans le cas du nombre de cas de décès dus au cancer d'environ 6,7 millions d'euros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5122" name="Picture 2" descr="http://t0.gstatic.com/images?q=tbn:ANd9GcRraXvddHd7zHTgIeKO_1bdRXzBVzDXFYaAjAMGan9SOhzkwrvzn2OS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22098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ستطيل 4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0" y="5867400"/>
            <a:ext cx="9144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Réalité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mondiale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05200" y="2286000"/>
            <a:ext cx="5410200" cy="3428999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Les projections indiquent que le nombre total de cas de cancer dans le monde entier se lèvera à la fin de 2030 pour atteindre environ 4,21 millions de personnes.</a:t>
            </a:r>
            <a:endParaRPr lang="en-US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0" y="5867400"/>
            <a:ext cx="9144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://t1.gstatic.com/images?q=tbn:ANd9GcSprH6clI4pifHVWDrtl8tsj6sQgth7OAI_4Uq_LTx8mMSYJgVxKbzg5u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90800"/>
            <a:ext cx="2743200" cy="20885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Réalité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</a:rPr>
              <a:t>mondiale</a:t>
            </a:r>
            <a:r>
              <a:rPr lang="en-US" dirty="0" smtClean="0">
                <a:solidFill>
                  <a:schemeClr val="accent2"/>
                </a:solidFill>
              </a:rPr>
              <a:t>: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00400" y="1447800"/>
            <a:ext cx="5715000" cy="4525963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Selon les statistiques, le nombre de décès dus à l'incidence du cancer du poumon a atteint 38,1 millions de personnes dans le monde entier</a:t>
            </a:r>
            <a:b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  Alors que le nombre de décès par cancer de l'estomac à 740 mille personnes</a:t>
            </a:r>
            <a:b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Suivie par le nombre de décès dus au cancer, maladie du foie (690 personnes</a:t>
            </a:r>
            <a:r>
              <a:rPr lang="fr-FR" sz="2800" dirty="0" smtClean="0">
                <a:solidFill>
                  <a:schemeClr val="accent1"/>
                </a:solidFill>
              </a:rPr>
              <a:t>).</a:t>
            </a:r>
            <a:endParaRPr lang="en-US" sz="2800" dirty="0">
              <a:solidFill>
                <a:schemeClr val="accent1"/>
              </a:solidFill>
            </a:endParaRPr>
          </a:p>
        </p:txBody>
      </p:sp>
      <p:pic>
        <p:nvPicPr>
          <p:cNvPr id="1028" name="Picture 4" descr="http://t1.gstatic.com/images?q=tbn:ANd9GcRp3ZoYsfKjd0HfMpg6vfJf-E4-xvnRCdmyZ4F3SEB0C6hUor_eRaVHoK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27432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مستطيل 6"/>
          <p:cNvSpPr/>
          <p:nvPr/>
        </p:nvSpPr>
        <p:spPr>
          <a:xfrm>
            <a:off x="0" y="0"/>
            <a:ext cx="8991600" cy="76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buNone/>
            </a:pPr>
            <a:endParaRPr lang="en-US" sz="4000" b="1" dirty="0" smtClean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en-US" sz="5400" dirty="0" smtClean="0">
              <a:solidFill>
                <a:schemeClr val="accent4">
                  <a:lumMod val="75000"/>
                </a:schemeClr>
              </a:solidFill>
              <a:latin typeface="Freestyle Script" pitchFamily="66" charset="0"/>
            </a:endParaRPr>
          </a:p>
          <a:p>
            <a:pPr algn="ctr">
              <a:buNone/>
            </a:pPr>
            <a:endParaRPr lang="en-US" sz="5400" dirty="0" smtClean="0">
              <a:solidFill>
                <a:schemeClr val="accent4">
                  <a:lumMod val="75000"/>
                </a:schemeClr>
              </a:solidFill>
              <a:latin typeface="Freestyle Script" pitchFamily="66" charset="0"/>
            </a:endParaRPr>
          </a:p>
          <a:p>
            <a:pPr algn="ctr">
              <a:buNone/>
            </a:pPr>
            <a:endParaRPr lang="en-US" sz="5400" dirty="0" smtClean="0">
              <a:solidFill>
                <a:schemeClr val="accent4">
                  <a:lumMod val="75000"/>
                </a:schemeClr>
              </a:solidFill>
              <a:latin typeface="Freestyle Script" pitchFamily="66" charset="0"/>
            </a:endParaRPr>
          </a:p>
          <a:p>
            <a:pPr>
              <a:buNone/>
            </a:pPr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</a:t>
            </a:r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            </a:t>
            </a:r>
            <a:r>
              <a:rPr lang="en-US" sz="5400" dirty="0" err="1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Classe</a:t>
            </a:r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</a:t>
            </a:r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de </a:t>
            </a:r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11/7</a:t>
            </a:r>
            <a:endParaRPr lang="en-US" sz="5400" dirty="0">
              <a:solidFill>
                <a:schemeClr val="accent4">
                  <a:lumMod val="75000"/>
                </a:schemeClr>
              </a:solidFill>
              <a:latin typeface="Freestyle Script" pitchFamily="66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1981200" y="1828800"/>
            <a:ext cx="4800600" cy="2971800"/>
          </a:xfrm>
          <a:prstGeom prst="cloud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  </a:t>
            </a:r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Loujain</a:t>
            </a: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</a:t>
            </a: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Wanly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  </a:t>
            </a:r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Raghad</a:t>
            </a: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 </a:t>
            </a:r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  <a:latin typeface="Freestyle Script" pitchFamily="66" charset="0"/>
              </a:rPr>
              <a:t>Katarmiz</a:t>
            </a:r>
            <a:endParaRPr lang="en-US" sz="4400" dirty="0" smtClean="0">
              <a:solidFill>
                <a:schemeClr val="accent4">
                  <a:lumMod val="75000"/>
                </a:schemeClr>
              </a:solidFill>
              <a:latin typeface="Freestyle Script" pitchFamily="66" charset="0"/>
            </a:endParaRPr>
          </a:p>
          <a:p>
            <a:pPr algn="ctr"/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223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سمة Office</vt:lpstr>
      <vt:lpstr>Le cancer….</vt:lpstr>
      <vt:lpstr>Le cancer et notre corps…..</vt:lpstr>
      <vt:lpstr>Le causes de cette maladie…</vt:lpstr>
      <vt:lpstr>Le tabac et les enceintes!!</vt:lpstr>
      <vt:lpstr>Réalité mondiale:</vt:lpstr>
      <vt:lpstr>Réalité mondiale:</vt:lpstr>
      <vt:lpstr>Réalité mondiale: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cancer</dc:title>
  <dc:creator>lolo</dc:creator>
  <cp:lastModifiedBy>TOSHIBA</cp:lastModifiedBy>
  <cp:revision>34</cp:revision>
  <dcterms:created xsi:type="dcterms:W3CDTF">2011-10-14T11:00:11Z</dcterms:created>
  <dcterms:modified xsi:type="dcterms:W3CDTF">2011-10-22T16:51:11Z</dcterms:modified>
</cp:coreProperties>
</file>