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</p:sldMasterIdLst>
  <p:sldIdLst>
    <p:sldId id="256" r:id="rId6"/>
    <p:sldId id="257" r:id="rId7"/>
    <p:sldId id="258" r:id="rId8"/>
    <p:sldId id="259" r:id="rId9"/>
    <p:sldId id="260" r:id="rId10"/>
  </p:sldIdLst>
  <p:sldSz cx="9144000" cy="6858000" type="screen4x3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004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3" d="100"/>
          <a:sy n="73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ar-AE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A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ar-A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ar-AE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ar-A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ar-AE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AE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AE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1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r" rtl="1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r" rtl="1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r" rtl="1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r" rtl="1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r" rtl="1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ar-AE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r" rtl="1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r" rtl="1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r" rtl="1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r" rtl="1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rtl="1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r" rtl="1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r" rtl="1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BEC6060-CA73-468A-9E78-617B0A3A6DC7}" type="datetimeFigureOut">
              <a:rPr lang="ar-AE" smtClean="0"/>
              <a:pPr/>
              <a:t>27/11/1432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ar-AE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E5E033DF-61E1-412E-A903-864B409BD6C0}" type="slidenum">
              <a:rPr lang="ar-AE" smtClean="0"/>
              <a:pPr/>
              <a:t>‹#›</a:t>
            </a:fld>
            <a:endParaRPr lang="ar-A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1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r" rtl="1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r" rtl="1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r" rtl="1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r" rtl="1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r" rtl="1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r" rtl="1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com/imgres?imgurl=http://naturalhealthandfamily.com/wp-content/uploads/2010/03/doctor__patient_19.gif&amp;imgrefurl=http://naturalhealthandfamily.com/?m=201003&amp;usg=__0gIpcc0wHIFWXFszL9ihWibMjD8=&amp;h=472&amp;w=490&amp;sz=14&amp;hl=en&amp;start=9&amp;zoom=1&amp;tbnid=EORPs-RZcUnLRM:&amp;tbnh=125&amp;tbnw=130&amp;ei=z1qkTpW3IsGl8QP-j8TLBQ&amp;prev=/search?q=going+to+the+doctor&amp;hl=en&amp;sa=N&amp;gbv=2&amp;tbm=isch&amp;itbs=1" TargetMode="Externa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4191000"/>
            <a:ext cx="8229600" cy="1828800"/>
          </a:xfrm>
        </p:spPr>
        <p:txBody>
          <a:bodyPr/>
          <a:lstStyle/>
          <a:p>
            <a:pPr algn="ctr"/>
            <a:r>
              <a:rPr lang="en-US" sz="6000" dirty="0" err="1" smtClean="0">
                <a:solidFill>
                  <a:schemeClr val="tx2">
                    <a:lumMod val="90000"/>
                  </a:schemeClr>
                </a:solidFill>
                <a:latin typeface="Broadway BT" pitchFamily="82" charset="0"/>
              </a:rPr>
              <a:t>l’Hépatite</a:t>
            </a:r>
            <a:r>
              <a:rPr lang="en-US" dirty="0" smtClean="0">
                <a:latin typeface="Broadway BT" pitchFamily="82" charset="0"/>
              </a:rPr>
              <a:t> </a:t>
            </a:r>
            <a:r>
              <a:rPr lang="en-US" dirty="0" smtClean="0">
                <a:latin typeface="Broadway BT" pitchFamily="82" charset="0"/>
              </a:rPr>
              <a:t>b</a:t>
            </a:r>
            <a:endParaRPr lang="ar-AE" dirty="0">
              <a:latin typeface="Broadway BT" pitchFamily="82" charset="0"/>
            </a:endParaRPr>
          </a:p>
        </p:txBody>
      </p:sp>
      <p:pic>
        <p:nvPicPr>
          <p:cNvPr id="13314" name="Picture 2" descr="http://www.empowher.com/files/ebsco/images/si12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0"/>
            <a:ext cx="7102900" cy="463232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181600" y="1752600"/>
            <a:ext cx="1642991" cy="707886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Berlin Sans FB" pitchFamily="34" charset="0"/>
              </a:rPr>
              <a:t>inflammation du foie</a:t>
            </a:r>
            <a:endParaRPr lang="ar-AE" sz="2000" dirty="0">
              <a:latin typeface="Berlin Sans FB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304800"/>
            <a:ext cx="1546355" cy="40011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latin typeface="Berlin Sans FB" pitchFamily="34" charset="0"/>
              </a:rPr>
              <a:t>foie sain</a:t>
            </a:r>
            <a:endParaRPr lang="ar-AE" sz="2000" dirty="0">
              <a:latin typeface="Berlin Sans FB" pitchFamily="34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708525"/>
          </a:xfrm>
        </p:spPr>
        <p:txBody>
          <a:bodyPr/>
          <a:lstStyle/>
          <a:p>
            <a:endParaRPr lang="ar-AE" dirty="0" smtClean="0"/>
          </a:p>
          <a:p>
            <a:endParaRPr lang="ar-AE" dirty="0"/>
          </a:p>
        </p:txBody>
      </p:sp>
      <p:pic>
        <p:nvPicPr>
          <p:cNvPr id="26626" name="Picture 2" descr="http://doctorexclusive.com/wp-content/uploads/2011/10/Hepatitis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2800"/>
            <a:ext cx="4495799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28600" y="228600"/>
            <a:ext cx="8686800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8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L’hépatite</a:t>
            </a:r>
            <a:r>
              <a:rPr lang="en-US" sz="4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 </a:t>
            </a:r>
            <a:r>
              <a:rPr lang="en-US" sz="4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B </a:t>
            </a:r>
            <a:r>
              <a:rPr lang="en-US" sz="48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est</a:t>
            </a:r>
            <a:r>
              <a:rPr lang="en-US" sz="4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 </a:t>
            </a:r>
            <a:r>
              <a:rPr lang="en-US" sz="48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une</a:t>
            </a:r>
            <a:r>
              <a:rPr lang="en-US" sz="4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 </a:t>
            </a:r>
            <a:r>
              <a:rPr lang="en-US" sz="48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maladie</a:t>
            </a:r>
            <a:r>
              <a:rPr lang="en-US" sz="4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 </a:t>
            </a:r>
            <a:r>
              <a:rPr lang="en-US" sz="48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dangereuse</a:t>
            </a:r>
            <a:r>
              <a:rPr lang="en-US" sz="4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 , </a:t>
            </a:r>
            <a:r>
              <a:rPr lang="en-US" sz="48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elle</a:t>
            </a:r>
            <a:r>
              <a:rPr lang="en-US" sz="4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 </a:t>
            </a:r>
            <a:r>
              <a:rPr lang="en-US" sz="48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transmet</a:t>
            </a:r>
            <a:r>
              <a:rPr lang="en-US" sz="4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 </a:t>
            </a:r>
            <a:r>
              <a: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e</a:t>
            </a:r>
            <a:r>
              <a:rPr lang="en-US" sz="4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ntre les </a:t>
            </a:r>
            <a:r>
              <a:rPr lang="en-US" sz="48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personnes</a:t>
            </a:r>
            <a:r>
              <a:rPr lang="en-US" sz="4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 par le </a:t>
            </a:r>
            <a:r>
              <a:rPr lang="en-US" sz="4800" i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sang</a:t>
            </a:r>
            <a:r>
              <a:rPr lang="en-US" sz="4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 </a:t>
            </a:r>
            <a:r>
              <a:rPr lang="en-US" sz="48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comme</a:t>
            </a:r>
            <a:r>
              <a:rPr lang="en-US" sz="4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 </a:t>
            </a:r>
            <a:r>
              <a:rPr lang="en-US" sz="4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le </a:t>
            </a:r>
            <a:r>
              <a:rPr lang="en-US" sz="48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sida</a:t>
            </a:r>
            <a:r>
              <a:rPr lang="en-US" sz="4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. </a:t>
            </a:r>
            <a:r>
              <a:rPr lang="en-US" sz="4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taneo BT" pitchFamily="66" charset="0"/>
              </a:rPr>
              <a:t>. </a:t>
            </a:r>
            <a:endParaRPr lang="ar-AE" sz="4800" dirty="0">
              <a:solidFill>
                <a:schemeClr val="accent1">
                  <a:lumMod val="40000"/>
                  <a:lumOff val="60000"/>
                </a:schemeClr>
              </a:solidFill>
              <a:latin typeface="Cataneo BT" pitchFamily="66" charset="0"/>
            </a:endParaRPr>
          </a:p>
        </p:txBody>
      </p:sp>
      <p:pic>
        <p:nvPicPr>
          <p:cNvPr id="26628" name="Picture 4" descr="http://static.howstuffworks.com/gif/blood-cell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1" y="3352800"/>
            <a:ext cx="4572000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152400" y="6324600"/>
            <a:ext cx="419100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Le virus de </a:t>
            </a:r>
            <a:r>
              <a:rPr lang="en-US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l’hepatite</a:t>
            </a:r>
            <a:endParaRPr lang="ar-AE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762000"/>
            <a:ext cx="7772400" cy="2667000"/>
          </a:xfrm>
        </p:spPr>
        <p:txBody>
          <a:bodyPr>
            <a:noAutofit/>
          </a:bodyPr>
          <a:lstStyle/>
          <a:p>
            <a:pPr algn="l"/>
            <a:r>
              <a:rPr lang="en-US" sz="4000" b="1" dirty="0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Des </a:t>
            </a:r>
            <a:r>
              <a:rPr lang="en-US" sz="4000" b="1" dirty="0" err="1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millier</a:t>
            </a:r>
            <a:r>
              <a:rPr lang="en-US" sz="4000" b="1" dirty="0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 des </a:t>
            </a:r>
            <a:r>
              <a:rPr lang="en-US" sz="4000" b="1" dirty="0" err="1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personnes</a:t>
            </a:r>
            <a:r>
              <a:rPr lang="en-US" sz="4000" b="1" dirty="0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 </a:t>
            </a:r>
            <a:r>
              <a:rPr lang="en-US" sz="4000" b="1" dirty="0" err="1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meurrent</a:t>
            </a:r>
            <a:r>
              <a:rPr lang="en-US" sz="4000" b="1" dirty="0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 par </a:t>
            </a:r>
            <a:r>
              <a:rPr lang="en-US" sz="4000" b="1" dirty="0" err="1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cette</a:t>
            </a:r>
            <a:r>
              <a:rPr lang="en-US" sz="4000" b="1" dirty="0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 </a:t>
            </a:r>
            <a:r>
              <a:rPr lang="en-US" sz="4000" b="1" dirty="0" err="1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maladie</a:t>
            </a:r>
            <a:r>
              <a:rPr lang="en-US" sz="4000" b="1" dirty="0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, </a:t>
            </a:r>
            <a:r>
              <a:rPr lang="en-US" sz="4000" b="1" dirty="0" err="1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elle</a:t>
            </a:r>
            <a:r>
              <a:rPr lang="en-US" sz="4000" b="1" dirty="0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 cause </a:t>
            </a:r>
            <a:r>
              <a:rPr lang="en-US" sz="4000" b="1" dirty="0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des </a:t>
            </a:r>
            <a:r>
              <a:rPr lang="en-US" sz="4000" b="1" dirty="0" err="1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effets</a:t>
            </a:r>
            <a:r>
              <a:rPr lang="en-US" sz="4000" b="1" dirty="0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 </a:t>
            </a:r>
            <a:r>
              <a:rPr lang="en-US" sz="4000" b="1" dirty="0" err="1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néfastes</a:t>
            </a:r>
            <a:r>
              <a:rPr lang="en-US" sz="4000" b="1" dirty="0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 </a:t>
            </a:r>
            <a:r>
              <a:rPr lang="en-US" sz="4000" b="1" dirty="0" err="1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sur</a:t>
            </a:r>
            <a:r>
              <a:rPr lang="en-US" sz="4000" b="1" dirty="0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 le </a:t>
            </a:r>
            <a:r>
              <a:rPr lang="en-US" sz="4000" b="1" dirty="0" err="1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foie</a:t>
            </a:r>
            <a:r>
              <a:rPr lang="en-US" sz="4000" b="1" dirty="0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. </a:t>
            </a:r>
            <a:r>
              <a:rPr lang="en-US" sz="4000" b="1" dirty="0" err="1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Cette</a:t>
            </a:r>
            <a:r>
              <a:rPr lang="en-US" sz="4000" b="1" dirty="0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 </a:t>
            </a:r>
            <a:r>
              <a:rPr lang="en-US" sz="4000" b="1" dirty="0" err="1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maladie</a:t>
            </a:r>
            <a:r>
              <a:rPr lang="en-US" sz="4000" b="1" dirty="0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 </a:t>
            </a:r>
            <a:r>
              <a:rPr lang="en-US" sz="4000" b="1" dirty="0" err="1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n’a</a:t>
            </a:r>
            <a:r>
              <a:rPr lang="en-US" sz="4000" b="1" dirty="0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 pas de </a:t>
            </a:r>
            <a:r>
              <a:rPr lang="en-US" sz="4000" b="1" dirty="0" err="1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traitement</a:t>
            </a:r>
            <a:r>
              <a:rPr lang="en-US" sz="4000" b="1" dirty="0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 medical  </a:t>
            </a:r>
            <a:r>
              <a:rPr lang="en-US" sz="4000" b="1" dirty="0" err="1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mais</a:t>
            </a:r>
            <a:r>
              <a:rPr lang="en-US" sz="4000" b="1" dirty="0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 </a:t>
            </a:r>
            <a:r>
              <a:rPr lang="en-US" sz="4000" b="1" dirty="0" err="1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elle</a:t>
            </a:r>
            <a:r>
              <a:rPr lang="en-US" sz="4000" b="1" dirty="0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 a des </a:t>
            </a:r>
            <a:r>
              <a:rPr lang="en-US" sz="4000" b="1" dirty="0" err="1" smtClean="0">
                <a:solidFill>
                  <a:srgbClr val="A80040"/>
                </a:solidFill>
                <a:latin typeface="Cataneo BT" pitchFamily="66" charset="0"/>
                <a:cs typeface="Aharoni" pitchFamily="2" charset="-79"/>
              </a:rPr>
              <a:t>vaccins</a:t>
            </a:r>
            <a:endParaRPr lang="ar-AE" sz="4000" b="1" dirty="0">
              <a:solidFill>
                <a:srgbClr val="A80040"/>
              </a:solidFill>
              <a:latin typeface="Cataneo BT" pitchFamily="66" charset="0"/>
            </a:endParaRPr>
          </a:p>
        </p:txBody>
      </p:sp>
      <p:pic>
        <p:nvPicPr>
          <p:cNvPr id="39938" name="Picture 2" descr="http://www.vacationideas.me/wp-content/uploads/2008/10/hepatitis-b-prevalenc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62401"/>
            <a:ext cx="5562600" cy="28956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Il </a:t>
            </a:r>
            <a:r>
              <a:rPr lang="en-US" sz="40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faut</a:t>
            </a:r>
            <a:r>
              <a:rPr lang="en-US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que</a:t>
            </a:r>
            <a:r>
              <a:rPr lang="en-US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chaque</a:t>
            </a:r>
            <a:r>
              <a:rPr lang="en-US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personne</a:t>
            </a:r>
            <a:r>
              <a:rPr lang="en-US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protège</a:t>
            </a:r>
            <a:r>
              <a:rPr lang="en-US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sa</a:t>
            </a:r>
            <a:r>
              <a:rPr lang="en-US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  <a:r>
              <a:rPr lang="en-US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santé </a:t>
            </a:r>
            <a:r>
              <a:rPr lang="en-US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et </a:t>
            </a:r>
            <a:r>
              <a:rPr lang="en-US" sz="40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aille</a:t>
            </a:r>
            <a:r>
              <a:rPr lang="en-US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 chez le </a:t>
            </a:r>
            <a:r>
              <a:rPr lang="en-US" sz="40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docteur</a:t>
            </a:r>
            <a:r>
              <a:rPr lang="en-US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regulièrement</a:t>
            </a:r>
            <a:r>
              <a:rPr lang="en-US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</a:rPr>
              <a:t>.</a:t>
            </a:r>
            <a:r>
              <a:rPr lang="en-US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Script MT Bold" pitchFamily="66" charset="0"/>
              </a:rPr>
              <a:t> </a:t>
            </a:r>
            <a:endParaRPr lang="ar-AE" sz="4000" dirty="0">
              <a:solidFill>
                <a:schemeClr val="accent4">
                  <a:lumMod val="60000"/>
                  <a:lumOff val="40000"/>
                </a:schemeClr>
              </a:solidFill>
              <a:latin typeface="Script MT Bold" pitchFamily="66" charset="0"/>
            </a:endParaRPr>
          </a:p>
        </p:txBody>
      </p:sp>
      <p:pic>
        <p:nvPicPr>
          <p:cNvPr id="13314" name="Picture 2" descr="http://t3.gstatic.com/images?q=tbn:ANd9GcQIkCjs5dOSkgQKOwFthgux5JJO2SmoKwWJXX6NJrPbQ0Al6NXWF-8cWI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3429000"/>
            <a:ext cx="4267200" cy="34290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2362200" y="3200400"/>
            <a:ext cx="5718048" cy="2382128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ekton Pro Cond" pitchFamily="34" charset="0"/>
              </a:rPr>
              <a:t>Sarah al-</a:t>
            </a:r>
            <a:r>
              <a:rPr lang="en-US" sz="48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ekton Pro Cond" pitchFamily="34" charset="0"/>
              </a:rPr>
              <a:t>haj</a:t>
            </a:r>
            <a:r>
              <a:rPr lang="en-US" sz="4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ekton Pro Cond" pitchFamily="34" charset="0"/>
              </a:rPr>
              <a:t> </a:t>
            </a:r>
            <a:endParaRPr lang="en-US" sz="4800" dirty="0" smtClean="0">
              <a:solidFill>
                <a:schemeClr val="accent6">
                  <a:lumMod val="60000"/>
                  <a:lumOff val="40000"/>
                </a:schemeClr>
              </a:solidFill>
              <a:latin typeface="Tekton Pro Cond" pitchFamily="34" charset="0"/>
            </a:endParaRPr>
          </a:p>
          <a:p>
            <a:r>
              <a:rPr lang="en-US" sz="48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ekton Pro Cond" pitchFamily="34" charset="0"/>
              </a:rPr>
              <a:t>Lilas</a:t>
            </a:r>
            <a:r>
              <a:rPr lang="en-US" sz="4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ekton Pro Cond" pitchFamily="34" charset="0"/>
              </a:rPr>
              <a:t> </a:t>
            </a:r>
            <a:r>
              <a:rPr lang="en-US" sz="48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ekton Pro Cond" pitchFamily="34" charset="0"/>
              </a:rPr>
              <a:t>hammad</a:t>
            </a:r>
            <a:endParaRPr lang="ar-AE" sz="4800" dirty="0">
              <a:solidFill>
                <a:schemeClr val="accent6">
                  <a:lumMod val="60000"/>
                  <a:lumOff val="40000"/>
                </a:schemeClr>
              </a:solidFill>
              <a:latin typeface="Tekton Pro Cond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err="1" smtClean="0">
                <a:latin typeface="Old English Text MT" pitchFamily="66" charset="0"/>
              </a:rPr>
              <a:t>présenté</a:t>
            </a:r>
            <a:r>
              <a:rPr lang="en-US" sz="6000" dirty="0" smtClean="0">
                <a:latin typeface="Old English Text MT" pitchFamily="66" charset="0"/>
              </a:rPr>
              <a:t> </a:t>
            </a:r>
            <a:r>
              <a:rPr lang="en-US" sz="6000" dirty="0" smtClean="0">
                <a:latin typeface="Old English Text MT" pitchFamily="66" charset="0"/>
              </a:rPr>
              <a:t>par:</a:t>
            </a:r>
            <a:endParaRPr lang="ar-AE" sz="6000" dirty="0">
              <a:latin typeface="Old English Text MT" pitchFamily="66" charset="0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low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etro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128</TotalTime>
  <Words>83</Words>
  <Application>Microsoft Office PowerPoint</Application>
  <PresentationFormat>On-screen Show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Apex</vt:lpstr>
      <vt:lpstr>Median</vt:lpstr>
      <vt:lpstr>Flow</vt:lpstr>
      <vt:lpstr>Trek</vt:lpstr>
      <vt:lpstr>Metro</vt:lpstr>
      <vt:lpstr>l’Hépatite b</vt:lpstr>
      <vt:lpstr>Slide 2</vt:lpstr>
      <vt:lpstr>Slide 3</vt:lpstr>
      <vt:lpstr>Slide 4</vt:lpstr>
      <vt:lpstr>présenté par: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l’Hepatite b</dc:title>
  <dc:creator>User</dc:creator>
  <cp:lastModifiedBy>TOSHIBA</cp:lastModifiedBy>
  <cp:revision>15</cp:revision>
  <dcterms:created xsi:type="dcterms:W3CDTF">2011-10-23T17:09:27Z</dcterms:created>
  <dcterms:modified xsi:type="dcterms:W3CDTF">2011-10-24T16:56:54Z</dcterms:modified>
</cp:coreProperties>
</file>