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x" initials="x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5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1-04-29T18:12:32.437" idx="1">
    <p:pos x="5662" y="50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D4A9F-2203-4875-889D-AB0F733CF6A9}" type="datetimeFigureOut">
              <a:rPr lang="ar-SA" smtClean="0"/>
              <a:pPr/>
              <a:t>13/06/1432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AA68D-7726-49A5-8F18-8FE3E231A531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dissolv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D4A9F-2203-4875-889D-AB0F733CF6A9}" type="datetimeFigureOut">
              <a:rPr lang="ar-SA" smtClean="0"/>
              <a:pPr/>
              <a:t>13/06/1432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AA68D-7726-49A5-8F18-8FE3E231A53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D4A9F-2203-4875-889D-AB0F733CF6A9}" type="datetimeFigureOut">
              <a:rPr lang="ar-SA" smtClean="0"/>
              <a:pPr/>
              <a:t>13/06/1432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AA68D-7726-49A5-8F18-8FE3E231A531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dissolv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D4A9F-2203-4875-889D-AB0F733CF6A9}" type="datetimeFigureOut">
              <a:rPr lang="ar-SA" smtClean="0"/>
              <a:pPr/>
              <a:t>13/06/1432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AA68D-7726-49A5-8F18-8FE3E231A53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D4A9F-2203-4875-889D-AB0F733CF6A9}" type="datetimeFigureOut">
              <a:rPr lang="ar-SA" smtClean="0"/>
              <a:pPr/>
              <a:t>13/06/1432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AA68D-7726-49A5-8F18-8FE3E231A531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dissolv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D4A9F-2203-4875-889D-AB0F733CF6A9}" type="datetimeFigureOut">
              <a:rPr lang="ar-SA" smtClean="0"/>
              <a:pPr/>
              <a:t>13/06/1432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AA68D-7726-49A5-8F18-8FE3E231A53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D4A9F-2203-4875-889D-AB0F733CF6A9}" type="datetimeFigureOut">
              <a:rPr lang="ar-SA" smtClean="0"/>
              <a:pPr/>
              <a:t>13/06/1432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AA68D-7726-49A5-8F18-8FE3E231A53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D4A9F-2203-4875-889D-AB0F733CF6A9}" type="datetimeFigureOut">
              <a:rPr lang="ar-SA" smtClean="0"/>
              <a:pPr/>
              <a:t>13/06/1432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AA68D-7726-49A5-8F18-8FE3E231A531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dissolv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الرمز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D4A9F-2203-4875-889D-AB0F733CF6A9}" type="datetimeFigureOut">
              <a:rPr lang="ar-SA" smtClean="0"/>
              <a:pPr/>
              <a:t>13/06/1432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AA68D-7726-49A5-8F18-8FE3E231A53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D4A9F-2203-4875-889D-AB0F733CF6A9}" type="datetimeFigureOut">
              <a:rPr lang="ar-SA" smtClean="0"/>
              <a:pPr/>
              <a:t>13/06/1432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AA68D-7726-49A5-8F18-8FE3E231A53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D4A9F-2203-4875-889D-AB0F733CF6A9}" type="datetimeFigureOut">
              <a:rPr lang="ar-SA" smtClean="0"/>
              <a:pPr/>
              <a:t>13/06/1432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AA68D-7726-49A5-8F18-8FE3E231A53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C6D4A9F-2203-4875-889D-AB0F733CF6A9}" type="datetimeFigureOut">
              <a:rPr lang="ar-SA" smtClean="0"/>
              <a:pPr/>
              <a:t>13/06/1432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F0AA68D-7726-49A5-8F18-8FE3E231A53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dissolve/>
    <p:sndAc>
      <p:stSnd>
        <p:snd r:embed="rId13" name="chimes.wav"/>
      </p:stSnd>
    </p:sndAc>
  </p:transition>
  <p:timing>
    <p:tnLst>
      <p:par>
        <p:cTn id="1" dur="indefinite" restart="never" nodeType="tmRoot"/>
      </p:par>
    </p:tnLst>
  </p:timing>
  <p:txStyles>
    <p:titleStyle>
      <a:lvl1pPr algn="l" defTabSz="914400" rtl="1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r" defTabSz="914400" rtl="1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comments" Target="../comments/comment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xxx\My Documents\school\images[97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4" name="عنوان 3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8229600" cy="1828800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chemeClr val="accent4">
                    <a:lumMod val="90000"/>
                  </a:schemeClr>
                </a:solidFill>
                <a:latin typeface="Bradley Hand ITC" pitchFamily="66" charset="0"/>
              </a:rPr>
              <a:t>Mon pays</a:t>
            </a:r>
            <a:endParaRPr lang="ar-SA" sz="9600" dirty="0">
              <a:solidFill>
                <a:schemeClr val="accent4">
                  <a:lumMod val="90000"/>
                </a:schemeClr>
              </a:solidFill>
              <a:latin typeface="Bradley Hand ITC" pitchFamily="66" charset="0"/>
            </a:endParaRPr>
          </a:p>
        </p:txBody>
      </p:sp>
      <p:pic>
        <p:nvPicPr>
          <p:cNvPr id="2" name="Picture 2" descr="C:\Users\TOSHIBA\Desktop\carte-de-syri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2276872"/>
            <a:ext cx="4762500" cy="4133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0.0033 0.10361 L 1.38889E-6 2.0629E-6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52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err="1" smtClean="0">
                <a:solidFill>
                  <a:schemeClr val="tx1"/>
                </a:solidFill>
                <a:latin typeface="Bradley Hand ITC" pitchFamily="66" charset="0"/>
              </a:rPr>
              <a:t>Damas</a:t>
            </a:r>
            <a:endParaRPr lang="ar-SA" sz="8800" dirty="0">
              <a:solidFill>
                <a:schemeClr val="tx1"/>
              </a:solidFill>
              <a:latin typeface="Bradley Hand ITC" pitchFamily="66" charset="0"/>
            </a:endParaRPr>
          </a:p>
        </p:txBody>
      </p:sp>
      <p:pic>
        <p:nvPicPr>
          <p:cNvPr id="3075" name="Picture 3" descr="C:\Documents and Settings\xxx\My Documents\مجلد جديد\CAU939O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714488"/>
            <a:ext cx="3357586" cy="214581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76" name="Picture 4" descr="C:\Documents and Settings\xxx\My Documents\مجلد جديد\16606029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785926"/>
            <a:ext cx="2266966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7" name="Picture 5" descr="C:\Documents and Settings\xxx\My Documents\مجلد جديد\362027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4572008"/>
            <a:ext cx="3113105" cy="22859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عنصر نائب للمحتوى 6" descr="H:\GZFCAQLPQE9CAUXJPKLCAFDB2U9CASESN0HCAN1BX18CA79WWY6CAGXXYE3CA6OALPMCA10F6UMCAJL6J1UCAESCOJUCA0HHJ9HCAUBU98UCAKHR1SICAJ6ZNA4CAA5BSD7CA0KIUGECAGAB95FCA350QI6.jpg"/>
          <p:cNvPicPr>
            <a:picLocks noGrp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4143380"/>
            <a:ext cx="3214710" cy="242889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 err="1" smtClean="0">
                <a:solidFill>
                  <a:schemeClr val="tx1"/>
                </a:solidFill>
                <a:latin typeface="Bradley Hand ITC" pitchFamily="66" charset="0"/>
              </a:rPr>
              <a:t>Palmyre</a:t>
            </a:r>
            <a:endParaRPr lang="ar-SA" sz="6600" dirty="0">
              <a:solidFill>
                <a:schemeClr val="tx1"/>
              </a:solidFill>
              <a:latin typeface="Bradley Hand ITC" pitchFamily="66" charset="0"/>
            </a:endParaRPr>
          </a:p>
        </p:txBody>
      </p:sp>
      <p:pic>
        <p:nvPicPr>
          <p:cNvPr id="2053" name="Picture 5" descr="C:\Documents and Settings\xxx\My Documents\مجلد جديد\CA7ID8L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714488"/>
            <a:ext cx="2814157" cy="2000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4" name="Picture 6" descr="C:\Documents and Settings\xxx\My Documents\مجلد جديد\CA3HO9H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3643314"/>
            <a:ext cx="3286148" cy="29397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C:\Documents and Settings\xxx\My Documents\school\mkmkm\CA4ZRZUO.jpg"/>
          <p:cNvPicPr>
            <a:picLocks noChangeAspect="1" noChangeArrowheads="1"/>
          </p:cNvPicPr>
          <p:nvPr/>
        </p:nvPicPr>
        <p:blipFill>
          <a:blip r:embed="rId5" cstate="print">
            <a:lum bright="10000" contrast="10000"/>
          </a:blip>
          <a:srcRect/>
          <a:stretch>
            <a:fillRect/>
          </a:stretch>
        </p:blipFill>
        <p:spPr bwMode="auto">
          <a:xfrm>
            <a:off x="714348" y="1928803"/>
            <a:ext cx="2928958" cy="19332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med">
    <p:split orient="vert" dir="in"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 smtClean="0">
                <a:solidFill>
                  <a:schemeClr val="tx1"/>
                </a:solidFill>
                <a:latin typeface="Bradley Hand ITC" pitchFamily="66" charset="0"/>
              </a:rPr>
              <a:t>Hama</a:t>
            </a:r>
            <a:endParaRPr lang="ar-SA" sz="6600" dirty="0">
              <a:solidFill>
                <a:schemeClr val="tx1"/>
              </a:solidFill>
              <a:latin typeface="Bradley Hand ITC" pitchFamily="66" charset="0"/>
            </a:endParaRPr>
          </a:p>
        </p:txBody>
      </p:sp>
      <p:pic>
        <p:nvPicPr>
          <p:cNvPr id="3077" name="Picture 5" descr="C:\Documents and Settings\xxx\سطح المكتب\مجلد جديد\حما\CAR9PV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714488"/>
            <a:ext cx="1928826" cy="21354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8" name="Picture 6" descr="C:\Documents and Settings\xxx\سطح المكتب\مجلد جديد\حما\CA09UVK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1714488"/>
            <a:ext cx="2447933" cy="1884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9" name="Picture 7" descr="C:\Documents and Settings\xxx\سطح المكتب\مجلد جديد\حما\CA8XIJ4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4071942"/>
            <a:ext cx="2435392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80" name="Picture 8" descr="C:\Documents and Settings\xxx\سطح المكتب\مجلد جديد\حما\CAIB4RJ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4357694"/>
            <a:ext cx="2028833" cy="20002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081" name="Picture 9" descr="C:\Documents and Settings\xxx\سطح المكتب\مجلد جديد\حما\CA81KH4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6116" y="2500306"/>
            <a:ext cx="2428892" cy="23574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700" decel="100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solidFill>
                  <a:schemeClr val="tx1"/>
                </a:solidFill>
                <a:latin typeface="Bradley Hand ITC" pitchFamily="66" charset="0"/>
              </a:rPr>
              <a:t>Homs</a:t>
            </a:r>
            <a:endParaRPr lang="ar-SA" sz="7200" dirty="0">
              <a:solidFill>
                <a:schemeClr val="tx1"/>
              </a:solidFill>
              <a:latin typeface="Bradley Hand ITC" pitchFamily="66" charset="0"/>
            </a:endParaRPr>
          </a:p>
        </p:txBody>
      </p:sp>
      <p:pic>
        <p:nvPicPr>
          <p:cNvPr id="1026" name="Picture 2" descr="C:\Documents and Settings\xxx\سطح المكتب\مجلد جديد\حمص\CABBHD4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3786190"/>
            <a:ext cx="3500462" cy="2571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xxx\سطح المكتب\مجلد جديد\حمص\CAHH3ZJ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1928802"/>
            <a:ext cx="2529358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8" name="Picture 4" descr="C:\Documents and Settings\xxx\سطح المكتب\مجلد جديد\حمص\CAV6KFR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1714488"/>
            <a:ext cx="2751445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err="1" smtClean="0">
                <a:solidFill>
                  <a:schemeClr val="tx1"/>
                </a:solidFill>
                <a:latin typeface="Bradley Hand ITC" pitchFamily="66" charset="0"/>
              </a:rPr>
              <a:t>Apamé</a:t>
            </a:r>
            <a:endParaRPr lang="ar-SA" sz="7200" dirty="0">
              <a:solidFill>
                <a:schemeClr val="tx1"/>
              </a:solidFill>
              <a:latin typeface="Bradley Hand ITC" pitchFamily="66" charset="0"/>
            </a:endParaRPr>
          </a:p>
        </p:txBody>
      </p:sp>
      <p:pic>
        <p:nvPicPr>
          <p:cNvPr id="1026" name="Picture 2" descr="H:\images[1]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6072198" y="1785926"/>
            <a:ext cx="2414592" cy="214199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8" name="Picture 4" descr="H:\images[9].jpg"/>
          <p:cNvPicPr>
            <a:picLocks noChangeAspect="1" noChangeArrowheads="1"/>
          </p:cNvPicPr>
          <p:nvPr/>
        </p:nvPicPr>
        <p:blipFill>
          <a:blip r:embed="rId4" cstate="print">
            <a:lum contrast="-10000"/>
          </a:blip>
          <a:srcRect/>
          <a:stretch>
            <a:fillRect/>
          </a:stretch>
        </p:blipFill>
        <p:spPr bwMode="auto">
          <a:xfrm>
            <a:off x="5786446" y="4071942"/>
            <a:ext cx="2767023" cy="22860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" name="Picture 5" descr="H:\images[8].jpg"/>
          <p:cNvPicPr>
            <a:picLocks noChangeAspect="1" noChangeArrowheads="1"/>
          </p:cNvPicPr>
          <p:nvPr/>
        </p:nvPicPr>
        <p:blipFill>
          <a:blip r:embed="rId5" cstate="print">
            <a:lum contrast="-20000"/>
          </a:blip>
          <a:srcRect/>
          <a:stretch>
            <a:fillRect/>
          </a:stretch>
        </p:blipFill>
        <p:spPr bwMode="auto">
          <a:xfrm>
            <a:off x="714348" y="1785926"/>
            <a:ext cx="3102755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:\images[3].jpg"/>
          <p:cNvPicPr>
            <a:picLocks noChangeAspect="1" noChangeArrowheads="1"/>
          </p:cNvPicPr>
          <p:nvPr/>
        </p:nvPicPr>
        <p:blipFill>
          <a:blip r:embed="rId6" cstate="print">
            <a:lum contrast="10000"/>
          </a:blip>
          <a:srcRect/>
          <a:stretch>
            <a:fillRect/>
          </a:stretch>
        </p:blipFill>
        <p:spPr bwMode="auto">
          <a:xfrm>
            <a:off x="1071538" y="4214818"/>
            <a:ext cx="2000264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6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Bradley Hand ITC" pitchFamily="66" charset="0"/>
              </a:rPr>
              <a:t>Alep</a:t>
            </a:r>
            <a:endParaRPr lang="ar-SA" dirty="0">
              <a:solidFill>
                <a:schemeClr val="tx1"/>
              </a:solidFill>
              <a:latin typeface="Bradley Hand ITC" pitchFamily="66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dirty="0"/>
          </a:p>
        </p:txBody>
      </p:sp>
      <p:pic>
        <p:nvPicPr>
          <p:cNvPr id="2050" name="Picture 2" descr="C:\Documents and Settings\xxx\سطح المكتب\مجلد جديد\حلب\CAOPKHS7.jpg"/>
          <p:cNvPicPr>
            <a:picLocks noChangeAspect="1" noChangeArrowheads="1"/>
          </p:cNvPicPr>
          <p:nvPr/>
        </p:nvPicPr>
        <p:blipFill>
          <a:blip r:embed="rId3" cstate="print">
            <a:lum contrast="-10000"/>
          </a:blip>
          <a:srcRect/>
          <a:stretch>
            <a:fillRect/>
          </a:stretch>
        </p:blipFill>
        <p:spPr bwMode="auto">
          <a:xfrm>
            <a:off x="642910" y="1785926"/>
            <a:ext cx="2500330" cy="214747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1" name="Picture 3" descr="C:\Documents and Settings\xxx\سطح المكتب\مجلد جديد\حلب\CATK0V5D.jpg"/>
          <p:cNvPicPr>
            <a:picLocks noChangeAspect="1" noChangeArrowheads="1"/>
          </p:cNvPicPr>
          <p:nvPr/>
        </p:nvPicPr>
        <p:blipFill>
          <a:blip r:embed="rId4" cstate="print">
            <a:lum contrast="-10000"/>
          </a:blip>
          <a:srcRect/>
          <a:stretch>
            <a:fillRect/>
          </a:stretch>
        </p:blipFill>
        <p:spPr bwMode="auto">
          <a:xfrm>
            <a:off x="3071802" y="4214818"/>
            <a:ext cx="2786082" cy="2143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2" name="Picture 4" descr="C:\Documents and Settings\xxx\سطح المكتب\مجلد جديد\حلب\CAYN8ZJK.jpg"/>
          <p:cNvPicPr>
            <a:picLocks noChangeAspect="1" noChangeArrowheads="1"/>
          </p:cNvPicPr>
          <p:nvPr/>
        </p:nvPicPr>
        <p:blipFill>
          <a:blip r:embed="rId5" cstate="print">
            <a:lum contrast="-10000"/>
          </a:blip>
          <a:srcRect/>
          <a:stretch>
            <a:fillRect/>
          </a:stretch>
        </p:blipFill>
        <p:spPr bwMode="auto">
          <a:xfrm>
            <a:off x="5500694" y="1785926"/>
            <a:ext cx="3024200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40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4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4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4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chemeClr val="tx1"/>
                </a:solidFill>
                <a:latin typeface="Bradley Hand ITC" pitchFamily="66" charset="0"/>
              </a:rPr>
              <a:t>Al </a:t>
            </a:r>
            <a:r>
              <a:rPr lang="en-US" dirty="0" err="1" smtClean="0">
                <a:solidFill>
                  <a:schemeClr val="tx1"/>
                </a:solidFill>
                <a:latin typeface="Bradley Hand ITC" pitchFamily="66" charset="0"/>
              </a:rPr>
              <a:t>Hasakeh</a:t>
            </a:r>
            <a:endParaRPr lang="ar-SA" dirty="0">
              <a:solidFill>
                <a:schemeClr val="tx1"/>
              </a:solidFill>
              <a:latin typeface="Bradley Hand ITC" pitchFamily="66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1026" name="Picture 2" descr="H:\السويدا\imagesCACG7AM1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 rot="20526965">
            <a:off x="715588" y="2130306"/>
            <a:ext cx="2363593" cy="16428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7" name="Picture 3" descr="H:\السويدا\imagesCAM34BDJ.jpg"/>
          <p:cNvPicPr>
            <a:picLocks noChangeAspect="1" noChangeArrowheads="1"/>
          </p:cNvPicPr>
          <p:nvPr/>
        </p:nvPicPr>
        <p:blipFill>
          <a:blip r:embed="rId4" cstate="print">
            <a:lum bright="10000" contrast="10000"/>
          </a:blip>
          <a:srcRect/>
          <a:stretch>
            <a:fillRect/>
          </a:stretch>
        </p:blipFill>
        <p:spPr bwMode="auto">
          <a:xfrm>
            <a:off x="5857884" y="1785926"/>
            <a:ext cx="2756124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H:\السويدا\imagesCANXQW2W.jpg"/>
          <p:cNvPicPr>
            <a:picLocks noChangeAspect="1" noChangeArrowheads="1"/>
          </p:cNvPicPr>
          <p:nvPr/>
        </p:nvPicPr>
        <p:blipFill>
          <a:blip r:embed="rId5" cstate="print">
            <a:lum bright="10000" contrast="10000"/>
          </a:blip>
          <a:srcRect/>
          <a:stretch>
            <a:fillRect/>
          </a:stretch>
        </p:blipFill>
        <p:spPr bwMode="auto">
          <a:xfrm>
            <a:off x="6027218" y="4429132"/>
            <a:ext cx="2545297" cy="18573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9" name="Picture 5" descr="H:\السويدا\imagesCATXQWF1.jpg"/>
          <p:cNvPicPr>
            <a:picLocks noChangeAspect="1" noChangeArrowheads="1"/>
          </p:cNvPicPr>
          <p:nvPr/>
        </p:nvPicPr>
        <p:blipFill>
          <a:blip r:embed="rId6" cstate="print">
            <a:lum bright="10000" contrast="10000"/>
          </a:blip>
          <a:srcRect/>
          <a:stretch>
            <a:fillRect/>
          </a:stretch>
        </p:blipFill>
        <p:spPr bwMode="auto">
          <a:xfrm>
            <a:off x="642910" y="4711050"/>
            <a:ext cx="2714644" cy="17183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" name="Picture 6" descr="H:\السويدا\imagesCAXVBT06.jpg"/>
          <p:cNvPicPr>
            <a:picLocks noChangeAspect="1" noChangeArrowheads="1"/>
          </p:cNvPicPr>
          <p:nvPr/>
        </p:nvPicPr>
        <p:blipFill>
          <a:blip r:embed="rId7" cstate="print">
            <a:lum bright="20000" contrast="10000"/>
          </a:blip>
          <a:srcRect/>
          <a:stretch>
            <a:fillRect/>
          </a:stretch>
        </p:blipFill>
        <p:spPr bwMode="auto">
          <a:xfrm>
            <a:off x="3286116" y="3286124"/>
            <a:ext cx="2571768" cy="19288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400" b="1" dirty="0" err="1" smtClean="0">
                <a:solidFill>
                  <a:schemeClr val="accent4">
                    <a:lumMod val="50000"/>
                  </a:schemeClr>
                </a:solidFill>
                <a:latin typeface="Bradley Hand ITC" pitchFamily="66" charset="0"/>
              </a:rPr>
              <a:t>Deir</a:t>
            </a:r>
            <a:r>
              <a:rPr lang="en-US" sz="4400" b="1" dirty="0" smtClean="0">
                <a:solidFill>
                  <a:schemeClr val="accent4">
                    <a:lumMod val="50000"/>
                  </a:schemeClr>
                </a:solidFill>
                <a:latin typeface="Bradley Hand ITC" pitchFamily="66" charset="0"/>
              </a:rPr>
              <a:t> </a:t>
            </a:r>
            <a:r>
              <a:rPr lang="en-US" sz="4400" b="1" dirty="0" err="1" smtClean="0">
                <a:solidFill>
                  <a:schemeClr val="accent4">
                    <a:lumMod val="50000"/>
                  </a:schemeClr>
                </a:solidFill>
                <a:latin typeface="Bradley Hand ITC" pitchFamily="66" charset="0"/>
              </a:rPr>
              <a:t>Ezzor</a:t>
            </a:r>
            <a:endParaRPr lang="ar-SA" sz="4400" b="1" dirty="0">
              <a:solidFill>
                <a:schemeClr val="accent4">
                  <a:lumMod val="50000"/>
                </a:schemeClr>
              </a:solidFill>
              <a:latin typeface="Bradley Hand ITC" pitchFamily="66" charset="0"/>
            </a:endParaRPr>
          </a:p>
        </p:txBody>
      </p:sp>
      <p:pic>
        <p:nvPicPr>
          <p:cNvPr id="2050" name="Picture 2" descr="H:\]dv\imagesCAOQ9RV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1714488"/>
            <a:ext cx="2814645" cy="235745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1" name="Picture 3" descr="H:\]dv\imagesCAFCVY9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1714488"/>
            <a:ext cx="3000396" cy="2571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H:\]dv\imagesCAF0QBD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4500570"/>
            <a:ext cx="3500461" cy="19288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3" name="Picture 5" descr="H:\]dv\imagesCADTKDVK ‫‬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3570" y="4214818"/>
            <a:ext cx="2767567" cy="2171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>
                <a:solidFill>
                  <a:schemeClr val="tx1"/>
                </a:solidFill>
                <a:latin typeface="Bradley Hand ITC" pitchFamily="66" charset="0"/>
              </a:rPr>
              <a:t>Assweida</a:t>
            </a:r>
            <a:endParaRPr lang="ar-SA" dirty="0">
              <a:solidFill>
                <a:schemeClr val="tx1"/>
              </a:solidFill>
              <a:latin typeface="Bradley Hand ITC" pitchFamily="66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3074" name="Picture 2" descr="H:\Englesh\imagesCA48W68N.jpg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/>
          <a:stretch>
            <a:fillRect/>
          </a:stretch>
        </p:blipFill>
        <p:spPr bwMode="auto">
          <a:xfrm>
            <a:off x="5000628" y="1714488"/>
            <a:ext cx="3624332" cy="240550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75" name="Picture 3" descr="H:\Englesh\imagesCAU6ITF3.jpg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500034" y="1500174"/>
            <a:ext cx="2643206" cy="2643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6" name="Picture 4" descr="H:\Englesh\imagesCABO14TX.jpg"/>
          <p:cNvPicPr>
            <a:picLocks noChangeAspect="1" noChangeArrowheads="1"/>
          </p:cNvPicPr>
          <p:nvPr/>
        </p:nvPicPr>
        <p:blipFill>
          <a:blip r:embed="rId5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2214546" y="4071942"/>
            <a:ext cx="3714776" cy="27860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  <a:latin typeface="Bradley Hand ITC" pitchFamily="66" charset="0"/>
              </a:rPr>
              <a:t>Lattaquié</a:t>
            </a:r>
            <a:endParaRPr lang="ar-SA" b="1" dirty="0">
              <a:solidFill>
                <a:schemeClr val="accent6">
                  <a:lumMod val="75000"/>
                </a:schemeClr>
              </a:solidFill>
              <a:latin typeface="Bradley Hand ITC" pitchFamily="66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dirty="0"/>
          </a:p>
        </p:txBody>
      </p:sp>
      <p:pic>
        <p:nvPicPr>
          <p:cNvPr id="4098" name="Picture 2" descr="H:\اللاذقية\imagesCAEZI1KJ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6215074" y="1714488"/>
            <a:ext cx="2357441" cy="2000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9" name="Picture 3" descr="H:\imagesCAZ6PS3J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428596" y="1714488"/>
            <a:ext cx="3000396" cy="2049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H:\images[11] ‫‬.jpg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>
            <a:off x="428596" y="4214818"/>
            <a:ext cx="2857520" cy="203108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101" name="Picture 5" descr="H:\images[11].jpg"/>
          <p:cNvPicPr>
            <a:picLocks noChangeAspect="1" noChangeArrowheads="1"/>
          </p:cNvPicPr>
          <p:nvPr/>
        </p:nvPicPr>
        <p:blipFill>
          <a:blip r:embed="rId6" cstate="print">
            <a:lum bright="10000"/>
          </a:blip>
          <a:srcRect/>
          <a:stretch>
            <a:fillRect/>
          </a:stretch>
        </p:blipFill>
        <p:spPr bwMode="auto">
          <a:xfrm>
            <a:off x="3357554" y="2928934"/>
            <a:ext cx="2928958" cy="27146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H:\imagesCAUBY14I.jpg"/>
          <p:cNvPicPr>
            <a:picLocks noChangeAspect="1" noChangeArrowheads="1"/>
          </p:cNvPicPr>
          <p:nvPr/>
        </p:nvPicPr>
        <p:blipFill>
          <a:blip r:embed="rId7" cstate="print">
            <a:lum bright="10000"/>
          </a:blip>
          <a:srcRect/>
          <a:stretch>
            <a:fillRect/>
          </a:stretch>
        </p:blipFill>
        <p:spPr bwMode="auto">
          <a:xfrm>
            <a:off x="6286512" y="3857628"/>
            <a:ext cx="2228357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848600" cy="1143008"/>
          </a:xfrm>
        </p:spPr>
        <p:txBody>
          <a:bodyPr/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en-US" sz="8800" b="1" dirty="0" smtClean="0">
                <a:latin typeface="Britannic Bold" pitchFamily="34" charset="0"/>
              </a:rPr>
              <a:t>  </a:t>
            </a:r>
            <a:r>
              <a:rPr lang="en-US" sz="8800" b="1" dirty="0" err="1" smtClean="0">
                <a:solidFill>
                  <a:schemeClr val="accent6">
                    <a:lumMod val="75000"/>
                  </a:schemeClr>
                </a:solidFill>
                <a:latin typeface="Bradley Hand ITC" pitchFamily="66" charset="0"/>
              </a:rPr>
              <a:t>Zeina</a:t>
            </a:r>
            <a:r>
              <a:rPr lang="en-US" sz="8800" b="1" dirty="0" smtClean="0">
                <a:solidFill>
                  <a:schemeClr val="accent6">
                    <a:lumMod val="75000"/>
                  </a:schemeClr>
                </a:solidFill>
                <a:latin typeface="Bradley Hand ITC" pitchFamily="66" charset="0"/>
              </a:rPr>
              <a:t> </a:t>
            </a:r>
            <a:r>
              <a:rPr lang="en-US" sz="8800" b="1" dirty="0" err="1" smtClean="0">
                <a:solidFill>
                  <a:schemeClr val="accent6">
                    <a:lumMod val="75000"/>
                  </a:schemeClr>
                </a:solidFill>
                <a:latin typeface="Bradley Hand ITC" pitchFamily="66" charset="0"/>
              </a:rPr>
              <a:t>assassa</a:t>
            </a:r>
            <a:endParaRPr lang="ar-SA" sz="8800" b="1" dirty="0">
              <a:solidFill>
                <a:schemeClr val="accent6">
                  <a:lumMod val="75000"/>
                </a:schemeClr>
              </a:solidFill>
              <a:latin typeface="Bradley Hand ITC" pitchFamily="66" charset="0"/>
            </a:endParaRPr>
          </a:p>
        </p:txBody>
      </p:sp>
      <p:pic>
        <p:nvPicPr>
          <p:cNvPr id="13" name="صورة 12" descr="2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388" y="3500438"/>
            <a:ext cx="2571736" cy="3168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صورة 13" descr="2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3643314"/>
            <a:ext cx="3543746" cy="32146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,l,lmk1">
  <a:themeElements>
    <a:clrScheme name="Custom 16">
      <a:dk1>
        <a:srgbClr val="FE2390"/>
      </a:dk1>
      <a:lt1>
        <a:srgbClr val="FFADD6"/>
      </a:lt1>
      <a:dk2>
        <a:srgbClr val="FF84C1"/>
      </a:dk2>
      <a:lt2>
        <a:srgbClr val="FF84C1"/>
      </a:lt2>
      <a:accent1>
        <a:srgbClr val="FFADD6"/>
      </a:accent1>
      <a:accent2>
        <a:srgbClr val="FFB5D9"/>
      </a:accent2>
      <a:accent3>
        <a:srgbClr val="FF84C1"/>
      </a:accent3>
      <a:accent4>
        <a:srgbClr val="FFADD6"/>
      </a:accent4>
      <a:accent5>
        <a:srgbClr val="FFADD6"/>
      </a:accent5>
      <a:accent6>
        <a:srgbClr val="FFB5D9"/>
      </a:accent6>
      <a:hlink>
        <a:srgbClr val="FF3399"/>
      </a:hlink>
      <a:folHlink>
        <a:srgbClr val="FF3399"/>
      </a:folHlink>
    </a:clrScheme>
    <a:fontScheme name="Office كلاسيكي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حضري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 favourite recipe</Template>
  <TotalTime>249</TotalTime>
  <Words>14</Words>
  <Application>Microsoft Office PowerPoint</Application>
  <PresentationFormat>عرض على الشاشة (3:4)‏</PresentationFormat>
  <Paragraphs>12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,l,lmk1</vt:lpstr>
      <vt:lpstr>Mon pays</vt:lpstr>
      <vt:lpstr>Damas</vt:lpstr>
      <vt:lpstr>Palmyre</vt:lpstr>
      <vt:lpstr>Hama</vt:lpstr>
      <vt:lpstr>Homs</vt:lpstr>
      <vt:lpstr>Apamé</vt:lpstr>
      <vt:lpstr>Alep</vt:lpstr>
      <vt:lpstr>Al Hasakeh</vt:lpstr>
      <vt:lpstr>Deir Ezzor</vt:lpstr>
      <vt:lpstr>Assweida</vt:lpstr>
      <vt:lpstr>Lattaquié</vt:lpstr>
      <vt:lpstr>    Zeina assassa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 pays</dc:title>
  <dc:creator>x</dc:creator>
  <cp:lastModifiedBy>pc_14</cp:lastModifiedBy>
  <cp:revision>32</cp:revision>
  <dcterms:created xsi:type="dcterms:W3CDTF">2011-04-20T14:27:20Z</dcterms:created>
  <dcterms:modified xsi:type="dcterms:W3CDTF">2011-05-16T16:02:28Z</dcterms:modified>
</cp:coreProperties>
</file>