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145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عنوان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F3E7B1-DE4B-49DD-8A55-9A95ACA74A5E}" type="datetimeFigureOut">
              <a:rPr lang="ar-SA" smtClean="0"/>
              <a:pPr/>
              <a:t>13/06/1432</a:t>
            </a:fld>
            <a:endParaRPr lang="fr-FR"/>
          </a:p>
        </p:txBody>
      </p:sp>
      <p:sp>
        <p:nvSpPr>
          <p:cNvPr id="20" name="عنصر نائب للتذييل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10" name="عنصر نائب لرقم الشريحة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F91C72-2DDB-4C88-9289-08D8C23920EC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8" name="شكل بيضاوي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med">
    <p:comb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F3E7B1-DE4B-49DD-8A55-9A95ACA74A5E}" type="datetimeFigureOut">
              <a:rPr lang="ar-SA" smtClean="0"/>
              <a:pPr/>
              <a:t>13/06/1432</a:t>
            </a:fld>
            <a:endParaRPr lang="fr-FR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F91C72-2DDB-4C88-9289-08D8C23920EC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  <p:transition spd="med">
    <p:comb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F3E7B1-DE4B-49DD-8A55-9A95ACA74A5E}" type="datetimeFigureOut">
              <a:rPr lang="ar-SA" smtClean="0"/>
              <a:pPr/>
              <a:t>13/06/1432</a:t>
            </a:fld>
            <a:endParaRPr lang="fr-FR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F91C72-2DDB-4C88-9289-08D8C23920EC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10" name="مستطيل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med">
    <p:comb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F3E7B1-DE4B-49DD-8A55-9A95ACA74A5E}" type="datetimeFigureOut">
              <a:rPr lang="ar-SA" smtClean="0"/>
              <a:pPr/>
              <a:t>13/06/1432</a:t>
            </a:fld>
            <a:endParaRPr lang="fr-FR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F91C72-2DDB-4C88-9289-08D8C23920EC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  <p:transition spd="med">
    <p:comb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F3E7B1-DE4B-49DD-8A55-9A95ACA74A5E}" type="datetimeFigureOut">
              <a:rPr lang="ar-SA" smtClean="0"/>
              <a:pPr/>
              <a:t>13/06/1432</a:t>
            </a:fld>
            <a:endParaRPr lang="fr-FR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F91C72-2DDB-4C88-9289-08D8C23920EC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  <p:transition spd="med">
    <p:comb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F3E7B1-DE4B-49DD-8A55-9A95ACA74A5E}" type="datetimeFigureOut">
              <a:rPr lang="ar-SA" smtClean="0"/>
              <a:pPr/>
              <a:t>13/06/1432</a:t>
            </a:fld>
            <a:endParaRPr lang="fr-FR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F91C72-2DDB-4C88-9289-08D8C23920EC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  <p:transition spd="med">
    <p:comb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F3E7B1-DE4B-49DD-8A55-9A95ACA74A5E}" type="datetimeFigureOut">
              <a:rPr lang="ar-SA" smtClean="0"/>
              <a:pPr/>
              <a:t>13/06/1432</a:t>
            </a:fld>
            <a:endParaRPr lang="fr-FR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F91C72-2DDB-4C88-9289-08D8C23920EC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6" name="مستطيل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med">
    <p:comb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F3E7B1-DE4B-49DD-8A55-9A95ACA74A5E}" type="datetimeFigureOut">
              <a:rPr lang="ar-SA" smtClean="0"/>
              <a:pPr/>
              <a:t>13/06/1432</a:t>
            </a:fld>
            <a:endParaRPr lang="fr-FR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F91C72-2DDB-4C88-9289-08D8C23920EC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  <p:transition spd="med">
    <p:comb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F3E7B1-DE4B-49DD-8A55-9A95ACA74A5E}" type="datetimeFigureOut">
              <a:rPr lang="ar-SA" smtClean="0"/>
              <a:pPr/>
              <a:t>13/06/1432</a:t>
            </a:fld>
            <a:endParaRPr lang="fr-FR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F91C72-2DDB-4C88-9289-08D8C23920EC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8" name="مستطيل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9" name="مخطط انسيابي: معالجة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مخطط انسيابي: معالجة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  <p:transition spd="med">
    <p:comb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F3E7B1-DE4B-49DD-8A55-9A95ACA74A5E}" type="datetimeFigureOut">
              <a:rPr lang="ar-SA" smtClean="0"/>
              <a:pPr/>
              <a:t>13/06/1432</a:t>
            </a:fld>
            <a:endParaRPr lang="fr-FR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F91C72-2DDB-4C88-9289-08D8C23920EC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  <p:transition spd="med">
    <p:comb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F3E7B1-DE4B-49DD-8A55-9A95ACA74A5E}" type="datetimeFigureOut">
              <a:rPr lang="ar-SA" smtClean="0"/>
              <a:pPr/>
              <a:t>13/06/1432</a:t>
            </a:fld>
            <a:endParaRPr lang="fr-FR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F91C72-2DDB-4C88-9289-08D8C23920EC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  <p:transition spd="med">
    <p:comb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دائري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دائرة مجوفة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عنصر نائب للعنوان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صر نائب للنص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4" name="عنصر نائب للتاريخ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9BF3E7B1-DE4B-49DD-8A55-9A95ACA74A5E}" type="datetimeFigureOut">
              <a:rPr lang="ar-SA" smtClean="0"/>
              <a:pPr/>
              <a:t>13/06/1432</a:t>
            </a:fld>
            <a:endParaRPr lang="fr-FR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fr-FR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AF91C72-2DDB-4C88-9289-08D8C23920EC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15" name="مستطيل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comb dir="vert"/>
  </p:transition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2195736" y="1412776"/>
            <a:ext cx="6354150" cy="1714512"/>
          </a:xfrm>
        </p:spPr>
        <p:txBody>
          <a:bodyPr>
            <a:noAutofit/>
          </a:bodyPr>
          <a:lstStyle/>
          <a:p>
            <a:pPr algn="ctr"/>
            <a:r>
              <a:rPr lang="fr-FR" sz="9600" dirty="0" smtClean="0">
                <a:latin typeface="Freestyle Script" pitchFamily="66" charset="0"/>
                <a:cs typeface="MV Boli" pitchFamily="2" charset="0"/>
              </a:rPr>
              <a:t> les lieux</a:t>
            </a:r>
            <a:r>
              <a:rPr lang="fr-FR" sz="9600" dirty="0" smtClean="0">
                <a:latin typeface="Freestyle Script" pitchFamily="66" charset="0"/>
              </a:rPr>
              <a:t/>
            </a:r>
            <a:br>
              <a:rPr lang="fr-FR" sz="9600" dirty="0" smtClean="0">
                <a:latin typeface="Freestyle Script" pitchFamily="66" charset="0"/>
              </a:rPr>
            </a:br>
            <a:endParaRPr lang="fr-FR" sz="9600" dirty="0">
              <a:latin typeface="Freestyle Script" pitchFamily="66" charset="0"/>
              <a:cs typeface="MV Boli" pitchFamily="2" charset="0"/>
            </a:endParaRPr>
          </a:p>
        </p:txBody>
      </p:sp>
      <p:pic>
        <p:nvPicPr>
          <p:cNvPr id="4" name="صورة 3" descr="ijjh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43041" y="1857364"/>
            <a:ext cx="6878893" cy="45720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6000" dirty="0" smtClean="0">
                <a:latin typeface="Segoe Script" pitchFamily="34" charset="0"/>
                <a:cs typeface="MV Boli" pitchFamily="2" charset="0"/>
              </a:rPr>
              <a:t>Le garage</a:t>
            </a:r>
            <a:endParaRPr lang="fr-FR" sz="6000" dirty="0">
              <a:latin typeface="Segoe Script" pitchFamily="34" charset="0"/>
              <a:cs typeface="MV Boli" pitchFamily="2" charset="0"/>
            </a:endParaRPr>
          </a:p>
        </p:txBody>
      </p:sp>
      <p:pic>
        <p:nvPicPr>
          <p:cNvPr id="4" name="عنصر نائب للمحتوى 3" descr="image-4839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07405" y="1447800"/>
            <a:ext cx="7154740" cy="4800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6000" dirty="0" smtClean="0">
                <a:latin typeface="Segoe Script" pitchFamily="34" charset="0"/>
                <a:cs typeface="MV Boli" pitchFamily="2" charset="0"/>
              </a:rPr>
              <a:t>La mer</a:t>
            </a:r>
            <a:endParaRPr lang="fr-FR" sz="6000" dirty="0">
              <a:latin typeface="Segoe Script" pitchFamily="34" charset="0"/>
              <a:cs typeface="MV Boli" pitchFamily="2" charset="0"/>
            </a:endParaRPr>
          </a:p>
        </p:txBody>
      </p:sp>
      <p:pic>
        <p:nvPicPr>
          <p:cNvPr id="4" name="عنصر نائب للمحتوى 3" descr="021%20arriving%20dead%20se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28728" y="1214422"/>
            <a:ext cx="7072362" cy="54810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6000" dirty="0" smtClean="0">
                <a:latin typeface="Segoe Script" pitchFamily="34" charset="0"/>
                <a:cs typeface="MV Boli" pitchFamily="2" charset="0"/>
              </a:rPr>
              <a:t>la mosquée </a:t>
            </a:r>
            <a:endParaRPr lang="fr-FR" sz="6000" dirty="0">
              <a:latin typeface="Segoe Script" pitchFamily="34" charset="0"/>
              <a:cs typeface="MV Boli" pitchFamily="2" charset="0"/>
            </a:endParaRPr>
          </a:p>
        </p:txBody>
      </p:sp>
      <p:pic>
        <p:nvPicPr>
          <p:cNvPr id="4" name="عنصر نائب للمحتوى 3" descr="123973143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20816" y="1447800"/>
            <a:ext cx="7127918" cy="4800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6000" dirty="0" smtClean="0">
                <a:latin typeface="Segoe Script" pitchFamily="34" charset="0"/>
                <a:cs typeface="MV Boli" pitchFamily="2" charset="0"/>
              </a:rPr>
              <a:t>Le musée</a:t>
            </a:r>
            <a:endParaRPr lang="fr-FR" sz="6000" dirty="0">
              <a:latin typeface="Segoe Script" pitchFamily="34" charset="0"/>
              <a:cs typeface="MV Boli" pitchFamily="2" charset="0"/>
            </a:endParaRPr>
          </a:p>
        </p:txBody>
      </p:sp>
      <p:pic>
        <p:nvPicPr>
          <p:cNvPr id="1026" name="Picture 2" descr="C:\Users\Adadu\Desktop\New HD Wallpapers\louvre-museum-126802-sw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3896"/>
          <a:stretch>
            <a:fillRect/>
          </a:stretch>
        </p:blipFill>
        <p:spPr bwMode="auto">
          <a:xfrm>
            <a:off x="1357290" y="1285860"/>
            <a:ext cx="7500990" cy="54065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6000" dirty="0" smtClean="0">
                <a:latin typeface="Segoe Script" pitchFamily="34" charset="0"/>
                <a:cs typeface="MV Boli" pitchFamily="2" charset="0"/>
              </a:rPr>
              <a:t>L’école</a:t>
            </a:r>
            <a:endParaRPr lang="fr-FR" sz="6000" dirty="0">
              <a:latin typeface="Segoe Script" pitchFamily="34" charset="0"/>
              <a:cs typeface="MV Boli" pitchFamily="2" charset="0"/>
            </a:endParaRPr>
          </a:p>
        </p:txBody>
      </p:sp>
      <p:pic>
        <p:nvPicPr>
          <p:cNvPr id="4" name="عنصر نائب للمحتوى 3" descr="PICT046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00166" y="1285859"/>
            <a:ext cx="7215238" cy="54114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6000" dirty="0" smtClean="0">
                <a:latin typeface="Segoe Script" pitchFamily="34" charset="0"/>
                <a:cs typeface="MV Boli" pitchFamily="2" charset="0"/>
              </a:rPr>
              <a:t>L’hôtel</a:t>
            </a:r>
            <a:endParaRPr lang="fr-FR" sz="6000" dirty="0">
              <a:latin typeface="Segoe Script" pitchFamily="34" charset="0"/>
              <a:cs typeface="MV Boli" pitchFamily="2" charset="0"/>
            </a:endParaRPr>
          </a:p>
        </p:txBody>
      </p:sp>
      <p:pic>
        <p:nvPicPr>
          <p:cNvPr id="6" name="عنصر نائب للمحتوى 5" descr="22949_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85852" y="1500174"/>
            <a:ext cx="7638702" cy="50720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6000" dirty="0" smtClean="0">
                <a:latin typeface="Segoe Script" pitchFamily="34" charset="0"/>
                <a:cs typeface="MV Boli" pitchFamily="2" charset="0"/>
              </a:rPr>
              <a:t>Le vieux souk</a:t>
            </a:r>
            <a:endParaRPr lang="fr-FR" sz="6000" dirty="0">
              <a:latin typeface="Segoe Script" pitchFamily="34" charset="0"/>
              <a:cs typeface="MV Boli" pitchFamily="2" charset="0"/>
            </a:endParaRPr>
          </a:p>
        </p:txBody>
      </p:sp>
      <p:pic>
        <p:nvPicPr>
          <p:cNvPr id="4" name="عنصر نائب للمحتوى 3" descr="5587316823_5e4170d98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85852" y="1357298"/>
            <a:ext cx="7615763" cy="50720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6000" dirty="0" smtClean="0">
                <a:latin typeface="Segoe Script" pitchFamily="34" charset="0"/>
                <a:cs typeface="MV Boli" pitchFamily="2" charset="0"/>
              </a:rPr>
              <a:t>La forteresse</a:t>
            </a:r>
            <a:endParaRPr lang="fr-FR" sz="6000" dirty="0">
              <a:latin typeface="Segoe Script" pitchFamily="34" charset="0"/>
              <a:cs typeface="MV Boli" pitchFamily="2" charset="0"/>
            </a:endParaRPr>
          </a:p>
        </p:txBody>
      </p:sp>
      <p:pic>
        <p:nvPicPr>
          <p:cNvPr id="4" name="عنصر نائب للمحتوى 3" descr="450_0128971976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57290" y="1357298"/>
            <a:ext cx="7500990" cy="50006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7200" dirty="0" smtClean="0">
                <a:latin typeface="Mistral" pitchFamily="66" charset="0"/>
                <a:cs typeface="MV Boli" pitchFamily="2" charset="0"/>
              </a:rPr>
              <a:t> Amal Al </a:t>
            </a:r>
            <a:r>
              <a:rPr lang="fr-FR" sz="7200" dirty="0" err="1" smtClean="0">
                <a:latin typeface="Mistral" pitchFamily="66" charset="0"/>
                <a:cs typeface="MV Boli" pitchFamily="2" charset="0"/>
              </a:rPr>
              <a:t>Chaal</a:t>
            </a:r>
            <a:endParaRPr lang="fr-FR" sz="7200" dirty="0">
              <a:latin typeface="Mistral" pitchFamily="66" charset="0"/>
              <a:cs typeface="MV Boli" pitchFamily="2" charset="0"/>
            </a:endParaRPr>
          </a:p>
        </p:txBody>
      </p:sp>
      <p:pic>
        <p:nvPicPr>
          <p:cNvPr id="4" name="عنصر نائب للمحتوى 3" descr="Picture 28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57290" y="1500174"/>
            <a:ext cx="7429552" cy="5076592"/>
          </a:xfrm>
        </p:spPr>
      </p:pic>
    </p:spTree>
  </p:cSld>
  <p:clrMapOvr>
    <a:masterClrMapping/>
  </p:clrMapOvr>
  <p:transition spd="med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انقلاب">
  <a:themeElements>
    <a:clrScheme name="حركة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انقلاب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انقلاب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58</TotalTime>
  <Words>22</Words>
  <Application>Microsoft Office PowerPoint</Application>
  <PresentationFormat>عرض على الشاشة (3:4)‏</PresentationFormat>
  <Paragraphs>10</Paragraphs>
  <Slides>10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انقلاب</vt:lpstr>
      <vt:lpstr> les lieux </vt:lpstr>
      <vt:lpstr>Le garage</vt:lpstr>
      <vt:lpstr>La mer</vt:lpstr>
      <vt:lpstr>la mosquée </vt:lpstr>
      <vt:lpstr>Le musée</vt:lpstr>
      <vt:lpstr>L’école</vt:lpstr>
      <vt:lpstr>L’hôtel</vt:lpstr>
      <vt:lpstr>Le vieux souk</vt:lpstr>
      <vt:lpstr>La forteresse</vt:lpstr>
      <vt:lpstr> Amal Al Chaal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Adadu</dc:creator>
  <cp:lastModifiedBy>pc_14</cp:lastModifiedBy>
  <cp:revision>12</cp:revision>
  <dcterms:created xsi:type="dcterms:W3CDTF">2011-05-03T15:53:54Z</dcterms:created>
  <dcterms:modified xsi:type="dcterms:W3CDTF">2011-05-16T16:02:06Z</dcterms:modified>
</cp:coreProperties>
</file>