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ar-SY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D60093"/>
    <a:srgbClr val="FF9999"/>
    <a:srgbClr val="FF0066"/>
    <a:srgbClr val="777777"/>
    <a:srgbClr val="6600FF"/>
    <a:srgbClr val="5F5F5F"/>
    <a:srgbClr val="9933FF"/>
    <a:srgbClr val="E2268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5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DA00-F834-4E1D-AABB-A92D0B9AA540}" type="datetimeFigureOut">
              <a:rPr lang="ar-SY" smtClean="0"/>
              <a:pPr/>
              <a:t>13/06/1432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3631-3951-4343-B05A-BA76B2DA986B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DA00-F834-4E1D-AABB-A92D0B9AA540}" type="datetimeFigureOut">
              <a:rPr lang="ar-SY" smtClean="0"/>
              <a:pPr/>
              <a:t>13/06/1432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3631-3951-4343-B05A-BA76B2DA986B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DA00-F834-4E1D-AABB-A92D0B9AA540}" type="datetimeFigureOut">
              <a:rPr lang="ar-SY" smtClean="0"/>
              <a:pPr/>
              <a:t>13/06/1432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3631-3951-4343-B05A-BA76B2DA986B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DA00-F834-4E1D-AABB-A92D0B9AA540}" type="datetimeFigureOut">
              <a:rPr lang="ar-SY" smtClean="0"/>
              <a:pPr/>
              <a:t>13/06/1432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3631-3951-4343-B05A-BA76B2DA986B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DA00-F834-4E1D-AABB-A92D0B9AA540}" type="datetimeFigureOut">
              <a:rPr lang="ar-SY" smtClean="0"/>
              <a:pPr/>
              <a:t>13/06/1432</a:t>
            </a:fld>
            <a:endParaRPr lang="ar-S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3631-3951-4343-B05A-BA76B2DA986B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DA00-F834-4E1D-AABB-A92D0B9AA540}" type="datetimeFigureOut">
              <a:rPr lang="ar-SY" smtClean="0"/>
              <a:pPr/>
              <a:t>13/06/1432</a:t>
            </a:fld>
            <a:endParaRPr lang="ar-S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3631-3951-4343-B05A-BA76B2DA986B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DA00-F834-4E1D-AABB-A92D0B9AA540}" type="datetimeFigureOut">
              <a:rPr lang="ar-SY" smtClean="0"/>
              <a:pPr/>
              <a:t>13/06/1432</a:t>
            </a:fld>
            <a:endParaRPr lang="ar-S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3631-3951-4343-B05A-BA76B2DA986B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DA00-F834-4E1D-AABB-A92D0B9AA540}" type="datetimeFigureOut">
              <a:rPr lang="ar-SY" smtClean="0"/>
              <a:pPr/>
              <a:t>13/06/1432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3631-3951-4343-B05A-BA76B2DA986B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DA00-F834-4E1D-AABB-A92D0B9AA540}" type="datetimeFigureOut">
              <a:rPr lang="ar-SY" smtClean="0"/>
              <a:pPr/>
              <a:t>13/06/1432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3631-3951-4343-B05A-BA76B2DA986B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DA00-F834-4E1D-AABB-A92D0B9AA540}" type="datetimeFigureOut">
              <a:rPr lang="ar-SY" smtClean="0"/>
              <a:pPr/>
              <a:t>13/06/1432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3631-3951-4343-B05A-BA76B2DA986B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DA00-F834-4E1D-AABB-A92D0B9AA540}" type="datetimeFigureOut">
              <a:rPr lang="ar-SY" smtClean="0"/>
              <a:pPr/>
              <a:t>13/06/1432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3631-3951-4343-B05A-BA76B2DA986B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DA00-F834-4E1D-AABB-A92D0B9AA540}" type="datetimeFigureOut">
              <a:rPr lang="ar-SY" smtClean="0"/>
              <a:pPr/>
              <a:t>13/06/1432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03631-3951-4343-B05A-BA76B2DA986B}" type="slidenum">
              <a:rPr lang="ar-SY" smtClean="0"/>
              <a:pPr/>
              <a:t>‹#›</a:t>
            </a:fld>
            <a:endParaRPr lang="ar-S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55776" y="4451026"/>
            <a:ext cx="4572032" cy="1066206"/>
          </a:xfrm>
          <a:prstGeom prst="rect">
            <a:avLst/>
          </a:prstGeom>
          <a:noFill/>
        </p:spPr>
        <p:txBody>
          <a:bodyPr wrap="square" rtlCol="1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nard MT Condensed" pitchFamily="18" charset="0"/>
              </a:rPr>
              <a:t>Mon pays</a:t>
            </a:r>
            <a:endParaRPr lang="ar-SY" sz="5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rnard MT Condensed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071538" y="620688"/>
            <a:ext cx="7388894" cy="2870630"/>
            <a:chOff x="1071538" y="620688"/>
            <a:chExt cx="7388894" cy="2870630"/>
          </a:xfrm>
        </p:grpSpPr>
        <p:sp>
          <p:nvSpPr>
            <p:cNvPr id="4" name="Rectangle 3"/>
            <p:cNvSpPr/>
            <p:nvPr/>
          </p:nvSpPr>
          <p:spPr>
            <a:xfrm>
              <a:off x="1071538" y="620688"/>
              <a:ext cx="7388894" cy="1022362"/>
            </a:xfrm>
            <a:prstGeom prst="rect">
              <a:avLst/>
            </a:prstGeom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071538" y="1643050"/>
              <a:ext cx="7388894" cy="921854"/>
            </a:xfrm>
            <a:prstGeom prst="rect">
              <a:avLst/>
            </a:prstGeom>
            <a:solidFill>
              <a:schemeClr val="bg1"/>
            </a:solidFill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071538" y="2564904"/>
              <a:ext cx="7388894" cy="926414"/>
            </a:xfrm>
            <a:prstGeom prst="rect">
              <a:avLst/>
            </a:prstGeom>
            <a:solidFill>
              <a:srgbClr val="FF0000"/>
            </a:solidFill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  <a:scene3d>
              <a:camera prst="orthographicFront"/>
              <a:lightRig rig="soft" dir="tl">
                <a:rot lat="0" lon="0" rev="0"/>
              </a:lightRig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endParaRPr lang="ar-SY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9" name="5-Point Star 8"/>
            <p:cNvSpPr/>
            <p:nvPr/>
          </p:nvSpPr>
          <p:spPr>
            <a:xfrm>
              <a:off x="2500298" y="1844824"/>
              <a:ext cx="415518" cy="360040"/>
            </a:xfrm>
            <a:prstGeom prst="star5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10" name="5-Point Star 9"/>
            <p:cNvSpPr/>
            <p:nvPr/>
          </p:nvSpPr>
          <p:spPr>
            <a:xfrm>
              <a:off x="6588224" y="1844824"/>
              <a:ext cx="360040" cy="360040"/>
            </a:xfrm>
            <a:prstGeom prst="star5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</p:grpSp>
    </p:spTree>
  </p:cSld>
  <p:clrMapOvr>
    <a:masterClrMapping/>
  </p:clrMapOvr>
  <p:transition>
    <p:wheel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7291" y="3929066"/>
            <a:ext cx="6000792" cy="1446550"/>
          </a:xfrm>
          <a:prstGeom prst="rect">
            <a:avLst/>
          </a:prstGeom>
        </p:spPr>
        <p:txBody>
          <a:bodyPr wrap="square">
            <a:prstTxWarp prst="textWave1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endParaRPr lang="ar-SY" sz="1200" b="1" dirty="0">
              <a:ln w="10541" cmpd="sng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6350" stA="55000" endA="50" endPos="85000" dist="60007" dir="5400000" sy="-100000" algn="bl" rotWithShape="0"/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64088" y="1988840"/>
            <a:ext cx="355257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8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La gare</a:t>
            </a:r>
            <a:endParaRPr lang="ar-SY" sz="8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4572008"/>
            <a:ext cx="7829576" cy="1285884"/>
          </a:xfrm>
        </p:spPr>
        <p:txBody>
          <a:bodyPr>
            <a:prstTxWarp prst="textPlain">
              <a:avLst/>
            </a:prstTxWarp>
            <a:normAutofit/>
          </a:bodyPr>
          <a:lstStyle/>
          <a:p>
            <a:r>
              <a:rPr lang="en-US" sz="7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ranti Solid LET" pitchFamily="2" charset="0"/>
              </a:rPr>
              <a:t>L’hôtel</a:t>
            </a:r>
            <a:endParaRPr lang="ar-SY" sz="7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ranti Solid LET" pitchFamily="2" charset="0"/>
            </a:endParaRPr>
          </a:p>
        </p:txBody>
      </p:sp>
      <p:pic>
        <p:nvPicPr>
          <p:cNvPr id="2051" name="Picture 3" descr="D:\MY DATA\Desktop\loulia\imagesCAG72RB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4864012" cy="40050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1_1260557508_four-seasons-where-we-ate-a-sensational-mea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6096" y="0"/>
            <a:ext cx="3707904" cy="4077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05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8" presetClass="exit" presetSubtype="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4572008"/>
            <a:ext cx="8229600" cy="1143000"/>
          </a:xfrm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Autofit/>
          </a:bodyPr>
          <a:lstStyle/>
          <a:p>
            <a:r>
              <a:rPr lang="en-US" sz="96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Giddyup Std" pitchFamily="50" charset="0"/>
              </a:rPr>
              <a:t>La </a:t>
            </a:r>
            <a:r>
              <a:rPr lang="en-US" sz="9600" b="1" i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Giddyup Std" pitchFamily="50" charset="0"/>
              </a:rPr>
              <a:t>mosquée</a:t>
            </a:r>
            <a:endParaRPr lang="ar-SY" sz="96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Giddyup Std" pitchFamily="50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4786322"/>
            <a:ext cx="4742838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9600" b="1" i="1" dirty="0" err="1" smtClean="0">
                <a:solidFill>
                  <a:srgbClr val="E22688"/>
                </a:solidFill>
                <a:latin typeface="Segoe Print" pitchFamily="2" charset="0"/>
              </a:rPr>
              <a:t>L’école</a:t>
            </a:r>
            <a:endParaRPr lang="ar-SY" sz="9600" dirty="0">
              <a:latin typeface="Segoe Print" pitchFamily="2" charset="0"/>
            </a:endParaRPr>
          </a:p>
        </p:txBody>
      </p:sp>
    </p:spTree>
  </p:cSld>
  <p:clrMapOvr>
    <a:masterClrMapping/>
  </p:clrMapOvr>
  <p:transition>
    <p:wipe/>
    <p:sndAc>
      <p:stSnd>
        <p:snd r:embed="rId2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59832" y="764704"/>
            <a:ext cx="363913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dirty="0" smtClean="0">
                <a:solidFill>
                  <a:schemeClr val="bg2">
                    <a:lumMod val="90000"/>
                  </a:schemeClr>
                </a:solidFill>
                <a:latin typeface="Lucida Handwriting" pitchFamily="66" charset="0"/>
              </a:rPr>
              <a:t>Le </a:t>
            </a:r>
            <a:r>
              <a:rPr lang="en-US" sz="5400" dirty="0" err="1" smtClean="0">
                <a:solidFill>
                  <a:schemeClr val="bg2">
                    <a:lumMod val="90000"/>
                  </a:schemeClr>
                </a:solidFill>
                <a:latin typeface="Lucida Handwriting" pitchFamily="66" charset="0"/>
              </a:rPr>
              <a:t>musée</a:t>
            </a:r>
            <a:endParaRPr lang="ar-SY" sz="5400" dirty="0">
              <a:solidFill>
                <a:schemeClr val="bg2">
                  <a:lumMod val="90000"/>
                </a:schemeClr>
              </a:solidFill>
              <a:latin typeface="Lucida Handwriting" pitchFamily="66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339752" y="548680"/>
            <a:ext cx="54809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no Pro" pitchFamily="18" charset="0"/>
              </a:rPr>
              <a:t>Le </a:t>
            </a:r>
            <a:r>
              <a:rPr lang="en-US" sz="8000" b="1" i="1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no Pro" pitchFamily="18" charset="0"/>
              </a:rPr>
              <a:t>vieux</a:t>
            </a:r>
            <a:r>
              <a:rPr lang="en-US" sz="80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no Pro" pitchFamily="18" charset="0"/>
              </a:rPr>
              <a:t> souk</a:t>
            </a:r>
            <a:endParaRPr lang="ar-SY" sz="8000" b="1" i="1" dirty="0">
              <a:solidFill>
                <a:schemeClr val="accent4">
                  <a:lumMod val="60000"/>
                  <a:lumOff val="40000"/>
                </a:schemeClr>
              </a:solidFill>
              <a:latin typeface="Arno Pro" pitchFamily="18" charset="0"/>
            </a:endParaRPr>
          </a:p>
        </p:txBody>
      </p:sp>
    </p:spTree>
  </p:cSld>
  <p:clrMapOvr>
    <a:masterClrMapping/>
  </p:clrMapOvr>
  <p:transition>
    <p:diamond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5576" y="2924944"/>
            <a:ext cx="33087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La </a:t>
            </a:r>
            <a:r>
              <a:rPr lang="en-US" sz="6000" b="1" i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mer</a:t>
            </a:r>
            <a:endParaRPr lang="ar-SY" sz="6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xit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643050"/>
            <a:ext cx="5857916" cy="1285884"/>
          </a:xfrm>
        </p:spPr>
        <p:txBody>
          <a:bodyPr>
            <a:normAutofit fontScale="90000"/>
          </a:bodyPr>
          <a:lstStyle/>
          <a:p>
            <a:pPr algn="l"/>
            <a:r>
              <a:rPr lang="en-US" sz="5300" b="1" i="1" dirty="0" smtClean="0">
                <a:solidFill>
                  <a:srgbClr val="E22688"/>
                </a:solidFill>
                <a:latin typeface="Brush Script MT" pitchFamily="66" charset="0"/>
              </a:rPr>
              <a:t>Par :</a:t>
            </a:r>
            <a:r>
              <a:rPr lang="en-US" dirty="0" smtClean="0">
                <a:latin typeface="Brush Script MT" pitchFamily="66" charset="0"/>
              </a:rPr>
              <a:t/>
            </a:r>
            <a:br>
              <a:rPr lang="en-US" dirty="0" smtClean="0">
                <a:latin typeface="Brush Script MT" pitchFamily="66" charset="0"/>
              </a:rPr>
            </a:br>
            <a:r>
              <a:rPr lang="en-US" sz="6000" dirty="0" err="1" smtClean="0">
                <a:solidFill>
                  <a:srgbClr val="E22688"/>
                </a:solidFill>
                <a:latin typeface="Brush Script MT" pitchFamily="66" charset="0"/>
              </a:rPr>
              <a:t>Loulya</a:t>
            </a:r>
            <a:r>
              <a:rPr lang="en-US" sz="6000" dirty="0" smtClean="0">
                <a:solidFill>
                  <a:srgbClr val="E22688"/>
                </a:solidFill>
                <a:latin typeface="Brush Script MT" pitchFamily="66" charset="0"/>
              </a:rPr>
              <a:t>  NACHAWI</a:t>
            </a:r>
            <a:endParaRPr lang="ar-SY" dirty="0">
              <a:solidFill>
                <a:srgbClr val="E22688"/>
              </a:solidFill>
              <a:latin typeface="Brush Script MT" pitchFamily="66" charset="0"/>
            </a:endParaRPr>
          </a:p>
        </p:txBody>
      </p:sp>
      <p:sp>
        <p:nvSpPr>
          <p:cNvPr id="10" name="Heart 9"/>
          <p:cNvSpPr/>
          <p:nvPr/>
        </p:nvSpPr>
        <p:spPr>
          <a:xfrm rot="18906241">
            <a:off x="6509137" y="1044229"/>
            <a:ext cx="1643074" cy="1714512"/>
          </a:xfrm>
          <a:prstGeom prst="heart">
            <a:avLst/>
          </a:prstGeom>
          <a:gradFill flip="none" rotWithShape="1">
            <a:gsLst>
              <a:gs pos="0">
                <a:srgbClr val="FF0066">
                  <a:shade val="30000"/>
                  <a:satMod val="115000"/>
                </a:srgbClr>
              </a:gs>
              <a:gs pos="50000">
                <a:srgbClr val="FF0066">
                  <a:shade val="67500"/>
                  <a:satMod val="115000"/>
                </a:srgbClr>
              </a:gs>
              <a:gs pos="100000">
                <a:srgbClr val="FF0066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/>
          </a:p>
        </p:txBody>
      </p:sp>
      <p:sp>
        <p:nvSpPr>
          <p:cNvPr id="11" name="Heart 10"/>
          <p:cNvSpPr/>
          <p:nvPr/>
        </p:nvSpPr>
        <p:spPr>
          <a:xfrm rot="1282613">
            <a:off x="7244974" y="883392"/>
            <a:ext cx="1643074" cy="1714512"/>
          </a:xfrm>
          <a:prstGeom prst="heart">
            <a:avLst/>
          </a:prstGeom>
          <a:gradFill flip="none" rotWithShape="1">
            <a:gsLst>
              <a:gs pos="0">
                <a:srgbClr val="FF0066">
                  <a:shade val="30000"/>
                  <a:satMod val="115000"/>
                </a:srgbClr>
              </a:gs>
              <a:gs pos="50000">
                <a:srgbClr val="FF0066">
                  <a:shade val="67500"/>
                  <a:satMod val="115000"/>
                </a:srgbClr>
              </a:gs>
              <a:gs pos="100000">
                <a:srgbClr val="FF0066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075" name="Picture 3" descr="D:\MY DATA\Desktop\loulia\pictures\babies\بيبي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714752"/>
            <a:ext cx="3071834" cy="2457469"/>
          </a:xfrm>
          <a:prstGeom prst="rect">
            <a:avLst/>
          </a:prstGeom>
          <a:noFill/>
        </p:spPr>
      </p:pic>
      <p:sp>
        <p:nvSpPr>
          <p:cNvPr id="7" name="Oval Callout 6"/>
          <p:cNvSpPr/>
          <p:nvPr/>
        </p:nvSpPr>
        <p:spPr>
          <a:xfrm>
            <a:off x="3779912" y="3284984"/>
            <a:ext cx="4857784" cy="1285884"/>
          </a:xfrm>
          <a:prstGeom prst="wedgeEllipseCallout">
            <a:avLst>
              <a:gd name="adj1" fmla="val -53908"/>
              <a:gd name="adj2" fmla="val 77738"/>
            </a:avLst>
          </a:prstGeom>
          <a:noFill/>
          <a:ln>
            <a:solidFill>
              <a:srgbClr val="7777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/>
          </a:p>
        </p:txBody>
      </p:sp>
      <p:sp>
        <p:nvSpPr>
          <p:cNvPr id="8" name="TextBox 7"/>
          <p:cNvSpPr txBox="1"/>
          <p:nvPr/>
        </p:nvSpPr>
        <p:spPr>
          <a:xfrm>
            <a:off x="4643438" y="3714752"/>
            <a:ext cx="314327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D60093"/>
                </a:solidFill>
              </a:rPr>
              <a:t>J’aime</a:t>
            </a:r>
            <a:r>
              <a:rPr lang="en-US" sz="2000" dirty="0" smtClean="0">
                <a:solidFill>
                  <a:srgbClr val="D60093"/>
                </a:solidFill>
              </a:rPr>
              <a:t> beaucoup </a:t>
            </a:r>
            <a:r>
              <a:rPr lang="en-US" sz="2000" dirty="0" err="1" smtClean="0">
                <a:solidFill>
                  <a:srgbClr val="D60093"/>
                </a:solidFill>
              </a:rPr>
              <a:t>mon</a:t>
            </a:r>
            <a:r>
              <a:rPr lang="en-US" sz="2000" dirty="0" smtClean="0">
                <a:solidFill>
                  <a:srgbClr val="D60093"/>
                </a:solidFill>
              </a:rPr>
              <a:t> </a:t>
            </a:r>
            <a:r>
              <a:rPr lang="en-US" sz="2000" dirty="0" err="1" smtClean="0">
                <a:solidFill>
                  <a:srgbClr val="D60093"/>
                </a:solidFill>
              </a:rPr>
              <a:t>amie</a:t>
            </a:r>
            <a:endParaRPr lang="ar-SY" sz="2000" dirty="0">
              <a:solidFill>
                <a:srgbClr val="D60093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</TotalTime>
  <Words>21</Words>
  <Application>Microsoft Office PowerPoint</Application>
  <PresentationFormat>عرض على الشاشة (3:4)‏</PresentationFormat>
  <Paragraphs>10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الشريحة 2</vt:lpstr>
      <vt:lpstr>L’hôtel</vt:lpstr>
      <vt:lpstr>La mosquée</vt:lpstr>
      <vt:lpstr>الشريحة 5</vt:lpstr>
      <vt:lpstr>الشريحة 6</vt:lpstr>
      <vt:lpstr>الشريحة 7</vt:lpstr>
      <vt:lpstr>الشريحة 8</vt:lpstr>
      <vt:lpstr>Par : Loulya  NACHAWI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mkn</dc:creator>
  <cp:lastModifiedBy>pc_14</cp:lastModifiedBy>
  <cp:revision>51</cp:revision>
  <dcterms:created xsi:type="dcterms:W3CDTF">2011-04-16T09:53:49Z</dcterms:created>
  <dcterms:modified xsi:type="dcterms:W3CDTF">2011-05-16T15:57:01Z</dcterms:modified>
</cp:coreProperties>
</file>