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9" r:id="rId2"/>
    <p:sldId id="266" r:id="rId3"/>
    <p:sldId id="256" r:id="rId4"/>
    <p:sldId id="257" r:id="rId5"/>
    <p:sldId id="258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FF99FF"/>
    <a:srgbClr val="FF00FF"/>
    <a:srgbClr val="0066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747" autoAdjust="0"/>
  </p:normalViewPr>
  <p:slideViewPr>
    <p:cSldViewPr>
      <p:cViewPr varScale="1">
        <p:scale>
          <a:sx n="47" d="100"/>
          <a:sy n="47" d="100"/>
        </p:scale>
        <p:origin x="-6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1926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97AF4B-89A8-4E90-A4E6-35D89A502D08}" type="datetimeFigureOut">
              <a:rPr lang="en-US" smtClean="0"/>
              <a:pPr/>
              <a:t>4/13/2011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CD77C1-53DE-436E-AC82-79C185282E4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D77C1-53DE-436E-AC82-79C185282E4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3919-DAB5-4088-A81B-45B610F2B5DB}" type="datetimeFigureOut">
              <a:rPr lang="en-US" smtClean="0"/>
              <a:pPr/>
              <a:t>4/13/2011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1BE2B-EA9B-4DAC-846B-CB5087E409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2313919-DAB5-4088-A81B-45B610F2B5DB}" type="datetimeFigureOut">
              <a:rPr lang="en-US" smtClean="0"/>
              <a:pPr/>
              <a:t>4/13/2011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48F1BE2B-EA9B-4DAC-846B-CB5087E409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3919-DAB5-4088-A81B-45B610F2B5DB}" type="datetimeFigureOut">
              <a:rPr lang="en-US" smtClean="0"/>
              <a:pPr/>
              <a:t>4/13/2011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BE2B-EA9B-4DAC-846B-CB5087E409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3919-DAB5-4088-A81B-45B610F2B5DB}" type="datetimeFigureOut">
              <a:rPr lang="en-US" smtClean="0"/>
              <a:pPr/>
              <a:t>4/13/2011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BE2B-EA9B-4DAC-846B-CB5087E409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BE2B-EA9B-4DAC-846B-CB5087E409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3919-DAB5-4088-A81B-45B610F2B5DB}" type="datetimeFigureOut">
              <a:rPr lang="en-US" smtClean="0"/>
              <a:pPr/>
              <a:t>4/13/2011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3919-DAB5-4088-A81B-45B610F2B5DB}" type="datetimeFigureOut">
              <a:rPr lang="en-US" smtClean="0"/>
              <a:pPr/>
              <a:t>4/13/2011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BE2B-EA9B-4DAC-846B-CB5087E409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3919-DAB5-4088-A81B-45B610F2B5DB}" type="datetimeFigureOut">
              <a:rPr lang="en-US" smtClean="0"/>
              <a:pPr/>
              <a:t>4/13/2011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BE2B-EA9B-4DAC-846B-CB5087E409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2313919-DAB5-4088-A81B-45B610F2B5DB}" type="datetimeFigureOut">
              <a:rPr lang="en-US" smtClean="0"/>
              <a:pPr/>
              <a:t>4/13/2011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8F1BE2B-EA9B-4DAC-846B-CB5087E409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3919-DAB5-4088-A81B-45B610F2B5DB}" type="datetimeFigureOut">
              <a:rPr lang="en-US" smtClean="0"/>
              <a:pPr/>
              <a:t>4/13/2011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1BE2B-EA9B-4DAC-846B-CB5087E409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3919-DAB5-4088-A81B-45B610F2B5DB}" type="datetimeFigureOut">
              <a:rPr lang="en-US" smtClean="0"/>
              <a:pPr/>
              <a:t>4/13/2011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BE2B-EA9B-4DAC-846B-CB5087E409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3919-DAB5-4088-A81B-45B610F2B5DB}" type="datetimeFigureOut">
              <a:rPr lang="en-US" smtClean="0"/>
              <a:pPr/>
              <a:t>4/13/2011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BE2B-EA9B-4DAC-846B-CB5087E409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2313919-DAB5-4088-A81B-45B610F2B5DB}" type="datetimeFigureOut">
              <a:rPr lang="en-US" smtClean="0"/>
              <a:pPr/>
              <a:t>4/13/2011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48F1BE2B-EA9B-4DAC-846B-CB5087E409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12allchat.com/upload/uploads/images/129879a5ef63.png" TargetMode="External"/><Relationship Id="rId2" Type="http://schemas.openxmlformats.org/officeDocument/2006/relationships/slideLayout" Target="../slideLayouts/slideLayout7.xml"/><Relationship Id="rId1" Type="http://schemas.openxmlformats.org/officeDocument/2006/relationships/audio" Target="file:///E:\&#1578;&#1608;&#1604;&#1610;&#1606;%20&#1575;&#1604;&#1573;&#1605;&#1575;&#1605;%20&#1587;&#1575;&#1576;&#1593;%203DIANA\&#1576;&#1587;&#1605;&#1603;%20&#1606;&#1581;&#1610;&#1575;%20&#1585;&#1576;&#1606;&#1575;.wma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صورة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04800"/>
            <a:ext cx="8001000" cy="624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بسمك نحيا ربنا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533400" y="60198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0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تولين الإمام سابع 3DIANA\all_names.gif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447800" y="0"/>
            <a:ext cx="5715000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75052" y="457200"/>
            <a:ext cx="4182556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أسماء الله الحسنى</a:t>
            </a:r>
            <a:endParaRPr lang="en-US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876800" y="1371600"/>
            <a:ext cx="40386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معرفة أسماء الله الحسنى: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1" y="2057400"/>
            <a:ext cx="82296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إن أصل الدين </a:t>
            </a:r>
            <a:r>
              <a:rPr lang="ar-SA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معرفة الخالق سبحانه</a:t>
            </a:r>
            <a:r>
              <a:rPr lang="ar-SA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، لذلك لم يترك الله عباده يتخبطون في السبل،بل دلهم على طريق الإيمان مسترشدين بأمور عدة، من أبرزها أسماء الله الحسنى، و هي صفاته الفضلى جل و علا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Picture 5" descr="src1228510153[1]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4267200"/>
            <a:ext cx="6096000" cy="228600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1000"/>
            <a:ext cx="8381999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40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قال رسول الله صلى الله عليه و سلم:</a:t>
            </a:r>
            <a:endParaRPr lang="en-US" sz="4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1" y="1143000"/>
            <a:ext cx="85344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إن لله </a:t>
            </a:r>
            <a:r>
              <a:rPr lang="ar-SY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تسعة </a:t>
            </a:r>
            <a:r>
              <a:rPr lang="ar-SA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 تسعين إسماً_مئة إلا و احد_ من أحصاها دخل الجنة.</a:t>
            </a:r>
            <a:endParaRPr lang="en-US" sz="2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324599" y="1600201"/>
            <a:ext cx="2362201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أبرزها :</a:t>
            </a:r>
            <a:endParaRPr lang="en-US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0" y="2209800"/>
            <a:ext cx="6477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* أن يثنى المؤمن على الله تعالى و يعظمه بها</a:t>
            </a:r>
            <a:endParaRPr lang="en-US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28800" y="2743200"/>
            <a:ext cx="67818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*أن يستوفيها فيدعو الله بها كلها، ولا يقتصر على بعضها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867400" y="3200399"/>
            <a:ext cx="25908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*أن يفهم معانيها</a:t>
            </a:r>
            <a:endParaRPr lang="en-US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801" y="3733799"/>
            <a:ext cx="8001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*أن يتخلق بمعانيها و يعمل بمقتضاها فإذا ذكر اسم الله تعالى </a:t>
            </a:r>
            <a:r>
              <a:rPr lang="ar-SA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66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(الحكيم) </a:t>
            </a:r>
            <a:r>
              <a:rPr lang="ar-SA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سلم لله في كل أموره لأنها جميعاً تجري بمقتضى حكمة الله سبحانه .</a:t>
            </a:r>
            <a:endParaRPr lang="en-US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248677">
            <a:off x="609600" y="609600"/>
            <a:ext cx="8153399" cy="92333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من فضائل أسماء الله الحسنى: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1600200"/>
            <a:ext cx="853439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وصف أسماء الله بالحسنى لأنها في غاية الحسن و الجمال، فهي متضمنة صفات الكمال و الجلال، و من عظيم فضائلها:</a:t>
            </a:r>
            <a:r>
              <a:rPr lang="ar-SA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en-US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2667000"/>
            <a:ext cx="83820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1) معرفة الأسماء الحسنى أصل عبادة الله تبارك و تعالى</a:t>
            </a:r>
            <a:endParaRPr lang="en-US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1" y="3276599"/>
            <a:ext cx="82296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على المسلمين أن يعرفوا أسماء الله نعالى و تفسيرها، فيعظموا الله حق التعظيم، فإذا عرفه الناس عبدوه، قال تعالى</a:t>
            </a:r>
            <a:r>
              <a:rPr lang="ar-SA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66C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(فاعلم أنه لا إلا الله )</a:t>
            </a:r>
            <a:endParaRPr lang="ar-SA" sz="32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66CC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000" y="4191000"/>
            <a:ext cx="8382000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ذلك أن المسلم يعلم أن الله (</a:t>
            </a:r>
            <a:r>
              <a:rPr lang="ar-SA" sz="2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66C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حليم ٌ كريم وأنه غفور رحيم ، و أنه شديد العقاب وأنه سميعٌ بصير لا تخفى عليه خافية في الأرض و لا في السماء</a:t>
            </a:r>
            <a:r>
              <a:rPr lang="ar-SA" sz="2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) ،و حين يعلم هذه الأسماء و تلك الصفات يزداد تغظيماً لله تعالى، و خشية له و خضوعاً لأوامره ،ومن كان لله أعلم كان على شريعته أقوم . </a:t>
            </a:r>
          </a:p>
          <a:p>
            <a:pPr algn="ctr"/>
            <a:r>
              <a:rPr lang="ar-SA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cs typeface="Andalus" pitchFamily="2" charset="-78"/>
              </a:rPr>
              <a:t>قال تعالى: (</a:t>
            </a:r>
            <a:r>
              <a:rPr lang="ar-SA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66C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cs typeface="Andalus" pitchFamily="2" charset="-78"/>
              </a:rPr>
              <a:t>إنما يخشى الله من عباده العُلموا</a:t>
            </a:r>
            <a:r>
              <a:rPr lang="ar-SA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cs typeface="Andalus" pitchFamily="2" charset="-78"/>
              </a:rPr>
              <a:t>)</a:t>
            </a:r>
            <a:r>
              <a:rPr lang="ar-SA" sz="2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cs typeface="Andalus" pitchFamily="2" charset="-78"/>
              </a:rPr>
              <a:t>                </a:t>
            </a:r>
            <a:endParaRPr lang="en-US" sz="2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cs typeface="Andalus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304800"/>
            <a:ext cx="8534399" cy="70788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ar-SA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r>
              <a:rPr lang="ar-SA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 </a:t>
            </a:r>
            <a:r>
              <a:rPr lang="ar-SA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الأسماء الحسنى من أعظم الأسباب لأستجابة الدعاء:</a:t>
            </a:r>
            <a:endParaRPr lang="en-US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990600"/>
            <a:ext cx="83058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i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66CC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cs typeface="Andalus" pitchFamily="2" charset="-78"/>
              </a:rPr>
              <a:t>قال الله تعالى:(ولله الأسماء الحسنى فادعوه بها</a:t>
            </a:r>
            <a:r>
              <a:rPr lang="ar-SA" sz="36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cs typeface="Andalus" pitchFamily="2" charset="-78"/>
              </a:rPr>
              <a:t>)</a:t>
            </a:r>
            <a:endParaRPr lang="en-US" sz="36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cs typeface="Andalus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1" y="1600201"/>
            <a:ext cx="8305800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فدعاء الله بأسمائه الحسنى من أرجى أسباب الدعاء و كشف البلاء، و الله سبحانه يرحم لأنه الرحمن الرحيم، ويغفر لأنه الغفور، وقد دخل رسول الله المسجدفسمع رجلاً يقول: </a:t>
            </a:r>
            <a:r>
              <a:rPr lang="ar-SA" sz="2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اللهم إني أسألك أني أشهد أنك أنت الله لا إله أنت الأحد الصمد الذي لم يلد و لم يولد و لم يكن له كفواً أحد.</a:t>
            </a:r>
            <a:r>
              <a:rPr lang="ar-SA" sz="4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endParaRPr lang="en-US" sz="48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1" y="3505200"/>
            <a:ext cx="82296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فقال الرسول: لقد سألتَ الله بالاسم الذي إذا سُئل به أعطى </a:t>
            </a:r>
            <a:r>
              <a:rPr lang="ar-SA" sz="20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وإذا دُعي</a:t>
            </a:r>
            <a:r>
              <a:rPr lang="ar-SA" sz="2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ar-SA" sz="2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به</a:t>
            </a:r>
            <a:r>
              <a:rPr lang="ar-SA" sz="32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ar-SA" sz="2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أجاب.</a:t>
            </a:r>
            <a:endParaRPr lang="en-US" sz="32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" y="4114800"/>
            <a:ext cx="8534400" cy="70788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  <a:r>
              <a:rPr lang="ar-SA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</a:t>
            </a:r>
            <a:r>
              <a:rPr lang="ar-SA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الأسماء الحسنى من أعظم أسباب دخول الجنة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" y="4800600"/>
            <a:ext cx="8229599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لمن عرفها و اّمن بها و أدّى حقها و تمثلها بأقواله و أفعاله. </a:t>
            </a:r>
          </a:p>
          <a:p>
            <a:pPr algn="ctr"/>
            <a:r>
              <a:rPr lang="ar-SA" sz="2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و هذه نماذج من أسمائه تعالى: </a:t>
            </a:r>
            <a:endParaRPr lang="en-US" sz="28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1" y="381000"/>
            <a:ext cx="8534400" cy="584775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i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latin typeface="Courier New" pitchFamily="49" charset="0"/>
                <a:cs typeface="Andalus" pitchFamily="2" charset="-78"/>
              </a:rPr>
              <a:t>1* الله سبحانه هو السلام: هو السالم من كل عيب أو شر أو نقص:</a:t>
            </a:r>
            <a:endParaRPr lang="en-US" sz="3200" b="1" i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  <a:latin typeface="Courier New" pitchFamily="49" charset="0"/>
              <a:cs typeface="Andalus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1" y="914400"/>
            <a:ext cx="84582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فا لله جل جلاله : سلمت ذاته من العيوب، و صفاته من النقص، و أفعاله من الشر.     وهو السلام لعباده: </a:t>
            </a:r>
          </a:p>
          <a:p>
            <a:pPr algn="ctr">
              <a:buFont typeface="Arial" charset="0"/>
              <a:buChar char="•"/>
            </a:pPr>
            <a:r>
              <a:rPr lang="ar-SA" sz="2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* فذكره تعالى يورث الأمن و السلام لعباده. </a:t>
            </a:r>
          </a:p>
          <a:p>
            <a:pPr algn="ctr">
              <a:buFont typeface="Arial" charset="0"/>
              <a:buChar char="•"/>
            </a:pPr>
            <a:r>
              <a:rPr lang="ar-SA" sz="2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* و شرعه تعالى سلام من الحرام و الشبهات . </a:t>
            </a:r>
          </a:p>
          <a:p>
            <a:pPr algn="ctr">
              <a:buFont typeface="Arial" charset="0"/>
              <a:buChar char="•"/>
            </a:pPr>
            <a:r>
              <a:rPr lang="ar-SA" sz="2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* و جنته سبحانه هي دار السلام </a:t>
            </a:r>
            <a:endParaRPr lang="en-US" sz="2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 rot="240962">
            <a:off x="228600" y="2819401"/>
            <a:ext cx="8610600" cy="461665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التخلق باسم الله السلام: </a:t>
            </a:r>
            <a:endParaRPr lang="en-US" sz="2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3200400"/>
            <a:ext cx="8534400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إن من أحسن أحصاء اسم السلام ، يسلم من العيوب و الاثام ، و يصبح طاهر النفس طيباً و حتى يتخلق بصفة السلام لا بد له من أن: </a:t>
            </a:r>
          </a:p>
          <a:p>
            <a:pPr marL="514350" indent="-514350" algn="ctr">
              <a:buAutoNum type="arabicParenR"/>
            </a:pPr>
            <a:r>
              <a:rPr lang="ar-SA" sz="2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يسلم قلبه من الغلّ و الحسد و الحقد . </a:t>
            </a:r>
          </a:p>
          <a:p>
            <a:pPr marL="514350" indent="-514350" algn="ctr"/>
            <a:r>
              <a:rPr lang="ar-SA" sz="2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2) تسلم نفسه من المعاصي و الذنوب </a:t>
            </a:r>
          </a:p>
          <a:p>
            <a:pPr marL="514350" indent="-514350" algn="ctr"/>
            <a:r>
              <a:rPr lang="ar-SA" sz="2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3) يسلم الناس من لسانه و يده  </a:t>
            </a:r>
          </a:p>
          <a:p>
            <a:pPr marL="514350" indent="-514350" algn="ctr"/>
            <a:r>
              <a:rPr lang="ar-SA" sz="2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4) يحمل رسالة الإسلام رسالة السلام و المحبة و ينشرها بين الناس. </a:t>
            </a: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1000"/>
            <a:ext cx="8381999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الله سبحانه هو الغفار: هو صاحب العفو و الصفح و الستر</a:t>
            </a:r>
            <a:endParaRPr lang="en-US" sz="32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1" y="914400"/>
            <a:ext cx="8458200" cy="53245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ar-SA" sz="2800" b="1" cap="all" dirty="0" smtClean="0">
                <a:ln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فهو الذي يتجاوز عن الزلات ، و يمحو السيئات و يسقط العقوبة عن عباده ،والله سبحانه وحده من يملك غفران الذنوب .</a:t>
            </a:r>
            <a:r>
              <a:rPr lang="ar-SA" sz="3200" b="1" cap="all" dirty="0" smtClean="0">
                <a:ln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</a:p>
          <a:p>
            <a:pPr algn="ctr"/>
            <a:r>
              <a:rPr lang="ar-SA" sz="2800" b="1" cap="all" dirty="0" smtClean="0">
                <a:ln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cs typeface="Andalus" pitchFamily="2" charset="-78"/>
              </a:rPr>
              <a:t>قال تعالى: *ومن يغفر الذنوب إلا الله * </a:t>
            </a:r>
            <a:endParaRPr lang="ar-SA" sz="2800" b="1" cap="all" dirty="0" smtClean="0">
              <a:ln/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j-lt"/>
              <a:cs typeface="Estrangelo Edessa" pitchFamily="66"/>
            </a:endParaRPr>
          </a:p>
          <a:p>
            <a:pPr algn="ctr"/>
            <a:r>
              <a:rPr lang="ar-SA" sz="2800" b="1" cap="all" dirty="0" smtClean="0">
                <a:ln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j-lt"/>
                <a:cs typeface="Estrangelo Edessa" pitchFamily="66"/>
              </a:rPr>
              <a:t>و ينال العباد مغفرة ربهم تبارك و تعالى </a:t>
            </a:r>
            <a:r>
              <a:rPr lang="ar-SA" sz="2800" b="1" cap="all" dirty="0" err="1" smtClean="0">
                <a:ln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j-lt"/>
                <a:cs typeface="Estrangelo Edessa" pitchFamily="66"/>
              </a:rPr>
              <a:t>بـ</a:t>
            </a:r>
            <a:r>
              <a:rPr lang="ar-SA" sz="2800" b="1" cap="all" dirty="0" smtClean="0">
                <a:ln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j-lt"/>
                <a:cs typeface="Estrangelo Edessa" pitchFamily="66"/>
              </a:rPr>
              <a:t>: </a:t>
            </a:r>
          </a:p>
          <a:p>
            <a:pPr algn="ctr"/>
            <a:r>
              <a:rPr lang="ar-SA" sz="2800" b="1" cap="all" dirty="0" smtClean="0">
                <a:ln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j-lt"/>
                <a:cs typeface="Estrangelo Edessa" pitchFamily="66"/>
              </a:rPr>
              <a:t>*استغفاره </a:t>
            </a:r>
          </a:p>
          <a:p>
            <a:pPr algn="ctr"/>
            <a:r>
              <a:rPr lang="ar-SA" sz="2800" b="1" cap="all" dirty="0" smtClean="0">
                <a:ln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j-lt"/>
                <a:cs typeface="Estrangelo Edessa" pitchFamily="66"/>
              </a:rPr>
              <a:t>* الإقبال عليه و طلب رحمته  </a:t>
            </a:r>
          </a:p>
          <a:p>
            <a:pPr algn="ctr">
              <a:buFont typeface="Arial" charset="0"/>
              <a:buChar char="•"/>
            </a:pPr>
            <a:r>
              <a:rPr lang="ar-SA" sz="2800" b="1" cap="all" dirty="0" smtClean="0">
                <a:ln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j-lt"/>
                <a:cs typeface="Estrangelo Edessa" pitchFamily="66"/>
              </a:rPr>
              <a:t>سلوك طريق الإستقامة بعمل الصالحات </a:t>
            </a:r>
          </a:p>
          <a:p>
            <a:pPr algn="ctr">
              <a:buFont typeface="Arial" charset="0"/>
              <a:buChar char="•"/>
            </a:pPr>
            <a:r>
              <a:rPr lang="ar-SA" sz="2800" b="1" cap="all" dirty="0" smtClean="0">
                <a:ln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j-lt"/>
                <a:cs typeface="Andalus" pitchFamily="2" charset="-78"/>
              </a:rPr>
              <a:t>قال تعالى :*و إني لغفار لمن تاب و ءامن و عمل صالحاً ثم أهتدى * </a:t>
            </a:r>
          </a:p>
          <a:p>
            <a:pPr algn="ctr"/>
            <a:r>
              <a:rPr lang="ar-SA" sz="2800" b="1" cap="all" dirty="0" smtClean="0">
                <a:ln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j-lt"/>
                <a:cs typeface="Andalus" pitchFamily="2" charset="-78"/>
              </a:rPr>
              <a:t>التخلق باسم الله الغفار : حتى بصفة الله الغفار يجب علينا أن : </a:t>
            </a:r>
          </a:p>
          <a:p>
            <a:pPr algn="ctr">
              <a:buFont typeface="Arial" charset="0"/>
              <a:buChar char="•"/>
            </a:pPr>
            <a:r>
              <a:rPr lang="ar-SA" sz="2800" b="1" cap="all" dirty="0" smtClean="0">
                <a:ln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j-lt"/>
                <a:cs typeface="Andalus" pitchFamily="2" charset="-78"/>
              </a:rPr>
              <a:t>نبادر إلى التوبة و نبتعد عن الذنوب </a:t>
            </a:r>
          </a:p>
          <a:p>
            <a:pPr algn="ctr">
              <a:buFont typeface="Arial" charset="0"/>
              <a:buChar char="•"/>
            </a:pPr>
            <a:r>
              <a:rPr lang="ar-SA" sz="2800" b="1" cap="all" dirty="0" smtClean="0">
                <a:ln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j-lt"/>
                <a:cs typeface="Andalus" pitchFamily="2" charset="-78"/>
              </a:rPr>
              <a:t>* نزداد حباً لله تعالى على عظيم عفوه و مغفرته . </a:t>
            </a:r>
          </a:p>
          <a:p>
            <a:pPr algn="ctr"/>
            <a:r>
              <a:rPr lang="ar-SA" sz="2800" b="1" cap="all" dirty="0" smtClean="0">
                <a:ln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j-lt"/>
                <a:cs typeface="Andalus" pitchFamily="2" charset="-78"/>
              </a:rPr>
              <a:t>* نسامح الناس و نغفر ذلاتهم.  </a:t>
            </a:r>
            <a:endParaRPr lang="ar-SA" sz="2800" b="1" cap="all" dirty="0" smtClean="0">
              <a:ln/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cs typeface="Andalus" pitchFamily="2" charset="-78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304800"/>
            <a:ext cx="8381999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الله سبحانه هو الرقيب : هو الحافظ الذي لا يغيب عنه شي</a:t>
            </a:r>
            <a:endParaRPr lang="en-US" sz="32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1" y="990600"/>
            <a:ext cx="8382000" cy="60016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فهو يراقب مخلوقاته في كل صغيرة و كبيرة </a:t>
            </a:r>
          </a:p>
          <a:p>
            <a:pPr algn="ctr"/>
            <a:r>
              <a:rPr lang="ar-SA" sz="3200" b="1" spc="50" dirty="0" smtClean="0">
                <a:ln w="11430"/>
                <a:solidFill>
                  <a:srgbClr val="FF66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ndalus" pitchFamily="2" charset="-78"/>
              </a:rPr>
              <a:t>قال تعالى: *وكان الله على كل شيء رقبياً* </a:t>
            </a:r>
          </a:p>
          <a:p>
            <a:pPr algn="ctr"/>
            <a:r>
              <a:rPr lang="ar-SA" sz="3200" b="1" spc="50" dirty="0" smtClean="0">
                <a:ln w="11430"/>
                <a:solidFill>
                  <a:srgbClr val="FF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فالله سبحانه هو: </a:t>
            </a:r>
          </a:p>
          <a:p>
            <a:pPr algn="ctr"/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*الرقيب الذي لا يغفل </a:t>
            </a:r>
          </a:p>
          <a:p>
            <a:pPr algn="ctr">
              <a:buFont typeface="Arial" charset="0"/>
              <a:buChar char="•"/>
            </a:pPr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الحاضر الذي لا </a:t>
            </a:r>
            <a:r>
              <a:rPr lang="ar-SY" sz="32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ي</a:t>
            </a:r>
            <a:r>
              <a:rPr lang="ar-SA" sz="32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غيب </a:t>
            </a:r>
            <a:endParaRPr lang="ar-SA"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>
              <a:buFont typeface="Arial" charset="0"/>
              <a:buChar char="•"/>
            </a:pPr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* العليم الذي لا يخفى عليه شيء </a:t>
            </a:r>
          </a:p>
          <a:p>
            <a:pPr algn="ctr">
              <a:buFont typeface="Arial" charset="0"/>
              <a:buChar char="•"/>
            </a:pPr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التخلق باسم الله الرقيب: </a:t>
            </a:r>
          </a:p>
          <a:p>
            <a:pPr algn="ctr">
              <a:buFont typeface="Arial" charset="0"/>
              <a:buChar char="•"/>
            </a:pPr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حتى نتخلق بها يجب علينا أن : </a:t>
            </a:r>
          </a:p>
          <a:p>
            <a:pPr algn="ctr">
              <a:buFont typeface="Arial" charset="0"/>
              <a:buChar char="•"/>
            </a:pPr>
            <a:r>
              <a:rPr lang="ar-SA" sz="3200" b="1" spc="50" dirty="0" smtClean="0">
                <a:ln w="11430"/>
                <a:solidFill>
                  <a:srgbClr val="FF66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1)</a:t>
            </a:r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نراقب الله تعالى في </a:t>
            </a:r>
            <a:r>
              <a:rPr lang="ar-SA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</a:t>
            </a:r>
            <a:r>
              <a:rPr lang="ar-SY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س</a:t>
            </a:r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ر </a:t>
            </a:r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و العلن </a:t>
            </a:r>
            <a:endParaRPr lang="ar-SA" sz="3200" b="1" spc="50" dirty="0" smtClean="0">
              <a:ln w="11430"/>
              <a:solidFill>
                <a:srgbClr val="FF66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>
              <a:buFont typeface="Arial" charset="0"/>
              <a:buChar char="•"/>
            </a:pPr>
            <a:r>
              <a:rPr lang="ar-SA" sz="3200" b="1" spc="50" dirty="0" smtClean="0">
                <a:ln w="11430"/>
                <a:solidFill>
                  <a:srgbClr val="FF66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2)</a:t>
            </a:r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نستحيي أن نعصي الله الذي يرانا </a:t>
            </a:r>
          </a:p>
          <a:p>
            <a:pPr algn="ctr">
              <a:buFont typeface="Arial" charset="0"/>
              <a:buChar char="•"/>
            </a:pPr>
            <a:r>
              <a:rPr lang="ar-SA" sz="3200" b="1" spc="50" dirty="0" smtClean="0">
                <a:ln w="11430"/>
                <a:solidFill>
                  <a:srgbClr val="FF66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3)</a:t>
            </a:r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نخلص في نيتنا و قولنا و فعلنا </a:t>
            </a:r>
          </a:p>
          <a:p>
            <a:pPr algn="ctr"/>
            <a:endParaRPr 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228600"/>
            <a:ext cx="8534399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99FF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أسماء الله الحسنى توقيفية</a:t>
            </a:r>
            <a:endParaRPr lang="en-US" sz="36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FF99FF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1" y="838200"/>
            <a:ext cx="8458200" cy="523220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إن أسماء الله تعالى عظيمة،و هي توقيفية على ما سمى الله به نفسه، أي لا يجوز لأحد أن يسمي الله تعالى بغير ما سمى به نفسه ،لأن الأسماء الحسنى أمر غيبي ، و لأن عقل الإنسان قاصر لا يمكنه إدراك ما يستحقه الله عز وجل من أسماء. </a:t>
            </a:r>
          </a:p>
          <a:p>
            <a:pPr algn="ctr"/>
            <a:r>
              <a:rPr lang="ar-SA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66C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cs typeface="Andalus" pitchFamily="2" charset="-78"/>
              </a:rPr>
              <a:t>قال الله تعالى: *ولله الأسماء الحسنى فأدعوه بها وذروا الذين يلحدون في  </a:t>
            </a:r>
          </a:p>
          <a:p>
            <a:pPr algn="ctr"/>
            <a:r>
              <a:rPr lang="ar-SA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66C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cs typeface="Andalus" pitchFamily="2" charset="-78"/>
              </a:rPr>
              <a:t>أسميه* </a:t>
            </a:r>
          </a:p>
          <a:p>
            <a:pPr algn="ctr"/>
            <a:r>
              <a:rPr lang="ar-SA" sz="166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cs typeface="Andalus" pitchFamily="2" charset="-78"/>
              </a:rPr>
              <a:t>النهاية</a:t>
            </a:r>
            <a:r>
              <a:rPr lang="ar-SA" sz="2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66C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cs typeface="Andalus" pitchFamily="2" charset="-78"/>
              </a:rPr>
              <a:t> </a:t>
            </a:r>
            <a:endParaRPr lang="en-US" sz="2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66CC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cs typeface="Andalus" pitchFamily="2" charset="-78"/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228600"/>
            <a:ext cx="7696200" cy="2154436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ar-SA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cs typeface="Andalus" pitchFamily="2" charset="-78"/>
              </a:rPr>
              <a:t>إعداد الطالبة : </a:t>
            </a:r>
          </a:p>
          <a:p>
            <a:pPr algn="ctr"/>
            <a:r>
              <a:rPr lang="ar-SA" sz="8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cs typeface="Andalus" pitchFamily="2" charset="-78"/>
              </a:rPr>
              <a:t>تولين الإمام</a:t>
            </a:r>
            <a:endParaRPr lang="en-US" sz="80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cs typeface="Andalus" pitchFamily="2" charset="-78"/>
            </a:endParaRPr>
          </a:p>
        </p:txBody>
      </p:sp>
      <p:pic>
        <p:nvPicPr>
          <p:cNvPr id="3" name="Picture 2" descr="Copy of image002[1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82374" y="2514600"/>
            <a:ext cx="7179251" cy="4343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2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3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374</TotalTime>
  <Words>823</Words>
  <Application>Microsoft Office PowerPoint</Application>
  <PresentationFormat>عرض على الشاشة (3:4)‏</PresentationFormat>
  <Paragraphs>66</Paragraphs>
  <Slides>11</Slides>
  <Notes>1</Notes>
  <HiddenSlides>0</HiddenSlides>
  <MMClips>1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Paper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alawael</cp:lastModifiedBy>
  <cp:revision>36</cp:revision>
  <dcterms:created xsi:type="dcterms:W3CDTF">2010-10-29T10:49:18Z</dcterms:created>
  <dcterms:modified xsi:type="dcterms:W3CDTF">2011-04-13T06:14:31Z</dcterms:modified>
</cp:coreProperties>
</file>