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3" r:id="rId6"/>
    <p:sldId id="264" r:id="rId7"/>
    <p:sldId id="265" r:id="rId8"/>
    <p:sldId id="260" r:id="rId9"/>
    <p:sldId id="261" r:id="rId10"/>
    <p:sldId id="26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CCFF66"/>
    <a:srgbClr val="9966FF"/>
    <a:srgbClr val="FF0000"/>
    <a:srgbClr val="FF3399"/>
    <a:srgbClr val="CC00CC"/>
    <a:srgbClr val="FF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206" autoAdjust="0"/>
    <p:restoredTop sz="94660"/>
  </p:normalViewPr>
  <p:slideViewPr>
    <p:cSldViewPr>
      <p:cViewPr varScale="1">
        <p:scale>
          <a:sx n="69" d="100"/>
          <a:sy n="69" d="100"/>
        </p:scale>
        <p:origin x="-1350"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4/3/2011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4/3/2011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4/3/2011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4/3/2011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438400"/>
            <a:ext cx="7772400" cy="1905000"/>
          </a:xfrm>
        </p:spPr>
        <p:txBody>
          <a:bodyPr>
            <a:prstTxWarp prst="textStop">
              <a:avLst/>
            </a:prstTxWarp>
            <a:noAutofit/>
            <a:scene3d>
              <a:camera prst="orthographicFront"/>
              <a:lightRig rig="threePt" dir="t"/>
            </a:scene3d>
            <a:sp3d extrusionH="57150">
              <a:bevelT w="38100" h="38100" prst="convex"/>
            </a:sp3d>
          </a:bodyPr>
          <a:lstStyle/>
          <a:p>
            <a:r>
              <a:rPr lang="ar-SY" sz="16600" b="1" dirty="0" smtClean="0">
                <a:ln>
                  <a:solidFill>
                    <a:srgbClr val="7030A0"/>
                  </a:solidFill>
                </a:ln>
                <a:solidFill>
                  <a:srgbClr val="FFC000"/>
                </a:solidFill>
                <a:effectLst>
                  <a:glow rad="228600">
                    <a:schemeClr val="accent1">
                      <a:satMod val="175000"/>
                      <a:alpha val="40000"/>
                    </a:schemeClr>
                  </a:glow>
                  <a:outerShdw blurRad="50800" dist="38100" dir="16200000" rotWithShape="0">
                    <a:prstClr val="black">
                      <a:alpha val="40000"/>
                    </a:prstClr>
                  </a:outerShdw>
                  <a:reflection blurRad="6350" stA="50000" endA="300" endPos="50000" dist="60007" dir="5400000" sy="-100000" algn="bl" rotWithShape="0"/>
                </a:effectLst>
              </a:rPr>
              <a:t>التدخين</a:t>
            </a:r>
            <a:endParaRPr lang="en-US" sz="16600" b="1" dirty="0">
              <a:ln>
                <a:solidFill>
                  <a:srgbClr val="7030A0"/>
                </a:solidFill>
              </a:ln>
              <a:solidFill>
                <a:srgbClr val="FFC000"/>
              </a:solidFill>
              <a:effectLst>
                <a:glow rad="228600">
                  <a:schemeClr val="accent1">
                    <a:satMod val="175000"/>
                    <a:alpha val="40000"/>
                  </a:schemeClr>
                </a:glow>
                <a:outerShdw blurRad="50800" dist="38100" dir="16200000" rotWithShape="0">
                  <a:prstClr val="black">
                    <a:alpha val="40000"/>
                  </a:prstClr>
                </a:outerShdw>
                <a:reflection blurRad="6350" stA="50000" endA="300" endPos="50000" dist="60007" dir="5400000" sy="-100000" algn="bl" rotWithShape="0"/>
              </a:effectLst>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0" fill="hold"/>
                                        <p:tgtEl>
                                          <p:spTgt spid="2"/>
                                        </p:tgtEl>
                                        <p:attrNameLst>
                                          <p:attrName>ppt_x</p:attrName>
                                        </p:attrNameLst>
                                      </p:cBhvr>
                                      <p:tavLst>
                                        <p:tav tm="0">
                                          <p:val>
                                            <p:strVal val="#ppt_x"/>
                                          </p:val>
                                        </p:tav>
                                        <p:tav tm="100000">
                                          <p:val>
                                            <p:strVal val="#ppt_x"/>
                                          </p:val>
                                        </p:tav>
                                      </p:tavLst>
                                    </p:anim>
                                    <p:anim calcmode="lin" valueType="num">
                                      <p:cBhvr additive="base">
                                        <p:cTn id="8" dur="3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ar-SY" sz="9600" b="1" dirty="0" smtClean="0">
                <a:solidFill>
                  <a:srgbClr val="C00000"/>
                </a:solidFill>
              </a:rPr>
              <a:t>لنرفع شعار</a:t>
            </a:r>
            <a:endParaRPr lang="en-US" sz="9600" b="1" dirty="0">
              <a:solidFill>
                <a:srgbClr val="C00000"/>
              </a:solidFill>
            </a:endParaRPr>
          </a:p>
        </p:txBody>
      </p:sp>
      <p:sp>
        <p:nvSpPr>
          <p:cNvPr id="4" name="12-Point Star 3"/>
          <p:cNvSpPr/>
          <p:nvPr/>
        </p:nvSpPr>
        <p:spPr>
          <a:xfrm rot="20875201">
            <a:off x="1301399" y="2144260"/>
            <a:ext cx="6312600" cy="3638160"/>
          </a:xfrm>
          <a:prstGeom prst="star1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6000" b="1" dirty="0" smtClean="0">
                <a:solidFill>
                  <a:schemeClr val="bg1"/>
                </a:solidFill>
              </a:rPr>
              <a:t>لا للتدخين</a:t>
            </a:r>
            <a:endParaRPr lang="en-US" sz="6000" b="1" dirty="0">
              <a:solidFill>
                <a:schemeClr val="bg1"/>
              </a:solidFill>
            </a:endParaRPr>
          </a:p>
        </p:txBody>
      </p:sp>
    </p:spTree>
  </p:cSld>
  <p:clrMapOvr>
    <a:masterClrMapping/>
  </p:clrMapOvr>
  <p:transition spd="slow">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4)">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ar-SY" sz="4800" b="1" dirty="0" smtClean="0">
                <a:solidFill>
                  <a:srgbClr val="FF0066"/>
                </a:solidFill>
              </a:rPr>
              <a:t>ما الذي يدفع الأطفال الأبرياء للتدخين؟؟</a:t>
            </a:r>
            <a:endParaRPr lang="en-US" sz="4800" b="1" dirty="0">
              <a:solidFill>
                <a:srgbClr val="FF0066"/>
              </a:solidFill>
            </a:endParaRPr>
          </a:p>
        </p:txBody>
      </p:sp>
      <p:sp>
        <p:nvSpPr>
          <p:cNvPr id="3" name="Content Placeholder 2"/>
          <p:cNvSpPr>
            <a:spLocks noGrp="1"/>
          </p:cNvSpPr>
          <p:nvPr>
            <p:ph idx="1"/>
          </p:nvPr>
        </p:nvSpPr>
        <p:spPr/>
        <p:txBody>
          <a:bodyPr>
            <a:normAutofit/>
          </a:bodyPr>
          <a:lstStyle/>
          <a:p>
            <a:pPr algn="r">
              <a:buNone/>
            </a:pPr>
            <a:r>
              <a:rPr lang="ar-SY" sz="4000" b="1" dirty="0" smtClean="0">
                <a:solidFill>
                  <a:srgbClr val="92D050"/>
                </a:solidFill>
              </a:rPr>
              <a:t>تقليد الآخرين. </a:t>
            </a:r>
          </a:p>
          <a:p>
            <a:pPr algn="r">
              <a:buNone/>
            </a:pPr>
            <a:r>
              <a:rPr lang="ar-SY" sz="4000" b="1" dirty="0" smtClean="0">
                <a:solidFill>
                  <a:srgbClr val="FFC000"/>
                </a:solidFill>
              </a:rPr>
              <a:t>الانتشار الكبير للمقاهي. </a:t>
            </a:r>
          </a:p>
          <a:p>
            <a:pPr algn="r">
              <a:buNone/>
            </a:pPr>
            <a:r>
              <a:rPr lang="ar-SY" sz="4000" b="1" dirty="0" smtClean="0">
                <a:solidFill>
                  <a:schemeClr val="accent1">
                    <a:lumMod val="75000"/>
                  </a:schemeClr>
                </a:solidFill>
              </a:rPr>
              <a:t>سهولة الحصول على التبغ .</a:t>
            </a:r>
          </a:p>
          <a:p>
            <a:pPr algn="r">
              <a:buNone/>
            </a:pPr>
            <a:r>
              <a:rPr lang="ar-SY" sz="4000" b="1" dirty="0" smtClean="0">
                <a:solidFill>
                  <a:schemeClr val="accent2">
                    <a:lumMod val="60000"/>
                    <a:lumOff val="40000"/>
                  </a:schemeClr>
                </a:solidFill>
              </a:rPr>
              <a:t>و أهمها عدم صرامة القوانين تجاه المدخنين.</a:t>
            </a:r>
          </a:p>
          <a:p>
            <a:pPr algn="r">
              <a:buNone/>
            </a:pPr>
            <a:r>
              <a:rPr lang="ar-SY" sz="4000" b="1" dirty="0" smtClean="0">
                <a:solidFill>
                  <a:srgbClr val="00B050"/>
                </a:solidFill>
              </a:rPr>
              <a:t>رفقة أشخاص مدخنين.</a:t>
            </a:r>
          </a:p>
          <a:p>
            <a:pPr algn="r"/>
            <a:endParaRPr lang="en-US" sz="4000" b="1" dirty="0"/>
          </a:p>
        </p:txBody>
      </p:sp>
      <p:pic>
        <p:nvPicPr>
          <p:cNvPr id="4" name="صورة 6" descr="http://kaheel7.com/userimages/smoking_04.JPG"/>
          <p:cNvPicPr/>
          <p:nvPr/>
        </p:nvPicPr>
        <p:blipFill>
          <a:blip r:embed="rId2"/>
          <a:srcRect/>
          <a:stretch>
            <a:fillRect/>
          </a:stretch>
        </p:blipFill>
        <p:spPr bwMode="auto">
          <a:xfrm rot="20783084">
            <a:off x="423327" y="1593556"/>
            <a:ext cx="3124200" cy="18288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3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600" decel="100000"/>
                                        <p:tgtEl>
                                          <p:spTgt spid="3">
                                            <p:txEl>
                                              <p:pRg st="0" end="0"/>
                                            </p:txEl>
                                          </p:spTgt>
                                        </p:tgtEl>
                                      </p:cBhvr>
                                    </p:animEffect>
                                    <p:anim calcmode="lin" valueType="num">
                                      <p:cBhvr>
                                        <p:cTn id="12" dur="16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13" dur="16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14" dur="16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15" dur="400" accel="100000" fill="hold">
                                          <p:stCondLst>
                                            <p:cond delay="16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16" dur="400" accel="100000" fill="hold">
                                          <p:stCondLst>
                                            <p:cond delay="1600"/>
                                          </p:stCondLst>
                                        </p:cTn>
                                        <p:tgtEl>
                                          <p:spTgt spid="3">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0"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600" decel="100000"/>
                                        <p:tgtEl>
                                          <p:spTgt spid="3">
                                            <p:txEl>
                                              <p:pRg st="1" end="1"/>
                                            </p:txEl>
                                          </p:spTgt>
                                        </p:tgtEl>
                                      </p:cBhvr>
                                    </p:animEffect>
                                    <p:anim calcmode="lin" valueType="num">
                                      <p:cBhvr>
                                        <p:cTn id="22" dur="1600" decel="100000" fill="hold"/>
                                        <p:tgtEl>
                                          <p:spTgt spid="3">
                                            <p:txEl>
                                              <p:pRg st="1" end="1"/>
                                            </p:txEl>
                                          </p:spTgt>
                                        </p:tgtEl>
                                        <p:attrNameLst>
                                          <p:attrName>style.rotation</p:attrName>
                                        </p:attrNameLst>
                                      </p:cBhvr>
                                      <p:tavLst>
                                        <p:tav tm="0">
                                          <p:val>
                                            <p:fltVal val="-90"/>
                                          </p:val>
                                        </p:tav>
                                        <p:tav tm="100000">
                                          <p:val>
                                            <p:fltVal val="0"/>
                                          </p:val>
                                        </p:tav>
                                      </p:tavLst>
                                    </p:anim>
                                    <p:anim calcmode="lin" valueType="num">
                                      <p:cBhvr>
                                        <p:cTn id="23" dur="1600" decel="100000" fill="hold"/>
                                        <p:tgtEl>
                                          <p:spTgt spid="3">
                                            <p:txEl>
                                              <p:pRg st="1" end="1"/>
                                            </p:txEl>
                                          </p:spTgt>
                                        </p:tgtEl>
                                        <p:attrNameLst>
                                          <p:attrName>ppt_x</p:attrName>
                                        </p:attrNameLst>
                                      </p:cBhvr>
                                      <p:tavLst>
                                        <p:tav tm="0">
                                          <p:val>
                                            <p:strVal val="#ppt_x+0.4"/>
                                          </p:val>
                                        </p:tav>
                                        <p:tav tm="100000">
                                          <p:val>
                                            <p:strVal val="#ppt_x-0.05"/>
                                          </p:val>
                                        </p:tav>
                                      </p:tavLst>
                                    </p:anim>
                                    <p:anim calcmode="lin" valueType="num">
                                      <p:cBhvr>
                                        <p:cTn id="24" dur="1600" decel="100000" fill="hold"/>
                                        <p:tgtEl>
                                          <p:spTgt spid="3">
                                            <p:txEl>
                                              <p:pRg st="1" end="1"/>
                                            </p:txEl>
                                          </p:spTgt>
                                        </p:tgtEl>
                                        <p:attrNameLst>
                                          <p:attrName>ppt_y</p:attrName>
                                        </p:attrNameLst>
                                      </p:cBhvr>
                                      <p:tavLst>
                                        <p:tav tm="0">
                                          <p:val>
                                            <p:strVal val="#ppt_y-0.4"/>
                                          </p:val>
                                        </p:tav>
                                        <p:tav tm="100000">
                                          <p:val>
                                            <p:strVal val="#ppt_y+0.1"/>
                                          </p:val>
                                        </p:tav>
                                      </p:tavLst>
                                    </p:anim>
                                    <p:anim calcmode="lin" valueType="num">
                                      <p:cBhvr>
                                        <p:cTn id="25" dur="400" accel="100000" fill="hold">
                                          <p:stCondLst>
                                            <p:cond delay="1600"/>
                                          </p:stCondLst>
                                        </p:cTn>
                                        <p:tgtEl>
                                          <p:spTgt spid="3">
                                            <p:txEl>
                                              <p:pRg st="1" end="1"/>
                                            </p:txEl>
                                          </p:spTgt>
                                        </p:tgtEl>
                                        <p:attrNameLst>
                                          <p:attrName>ppt_x</p:attrName>
                                        </p:attrNameLst>
                                      </p:cBhvr>
                                      <p:tavLst>
                                        <p:tav tm="0">
                                          <p:val>
                                            <p:strVal val="#ppt_x-0.05"/>
                                          </p:val>
                                        </p:tav>
                                        <p:tav tm="100000">
                                          <p:val>
                                            <p:strVal val="#ppt_x"/>
                                          </p:val>
                                        </p:tav>
                                      </p:tavLst>
                                    </p:anim>
                                    <p:anim calcmode="lin" valueType="num">
                                      <p:cBhvr>
                                        <p:cTn id="26" dur="400" accel="100000" fill="hold">
                                          <p:stCondLst>
                                            <p:cond delay="1600"/>
                                          </p:stCondLst>
                                        </p:cTn>
                                        <p:tgtEl>
                                          <p:spTgt spid="3">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0"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fade">
                                      <p:cBhvr>
                                        <p:cTn id="31" dur="1600" decel="100000"/>
                                        <p:tgtEl>
                                          <p:spTgt spid="3">
                                            <p:txEl>
                                              <p:pRg st="2" end="2"/>
                                            </p:txEl>
                                          </p:spTgt>
                                        </p:tgtEl>
                                      </p:cBhvr>
                                    </p:animEffect>
                                    <p:anim calcmode="lin" valueType="num">
                                      <p:cBhvr>
                                        <p:cTn id="32" dur="1600" decel="100000" fill="hold"/>
                                        <p:tgtEl>
                                          <p:spTgt spid="3">
                                            <p:txEl>
                                              <p:pRg st="2" end="2"/>
                                            </p:txEl>
                                          </p:spTgt>
                                        </p:tgtEl>
                                        <p:attrNameLst>
                                          <p:attrName>style.rotation</p:attrName>
                                        </p:attrNameLst>
                                      </p:cBhvr>
                                      <p:tavLst>
                                        <p:tav tm="0">
                                          <p:val>
                                            <p:fltVal val="-90"/>
                                          </p:val>
                                        </p:tav>
                                        <p:tav tm="100000">
                                          <p:val>
                                            <p:fltVal val="0"/>
                                          </p:val>
                                        </p:tav>
                                      </p:tavLst>
                                    </p:anim>
                                    <p:anim calcmode="lin" valueType="num">
                                      <p:cBhvr>
                                        <p:cTn id="33" dur="1600" decel="100000" fill="hold"/>
                                        <p:tgtEl>
                                          <p:spTgt spid="3">
                                            <p:txEl>
                                              <p:pRg st="2" end="2"/>
                                            </p:txEl>
                                          </p:spTgt>
                                        </p:tgtEl>
                                        <p:attrNameLst>
                                          <p:attrName>ppt_x</p:attrName>
                                        </p:attrNameLst>
                                      </p:cBhvr>
                                      <p:tavLst>
                                        <p:tav tm="0">
                                          <p:val>
                                            <p:strVal val="#ppt_x+0.4"/>
                                          </p:val>
                                        </p:tav>
                                        <p:tav tm="100000">
                                          <p:val>
                                            <p:strVal val="#ppt_x-0.05"/>
                                          </p:val>
                                        </p:tav>
                                      </p:tavLst>
                                    </p:anim>
                                    <p:anim calcmode="lin" valueType="num">
                                      <p:cBhvr>
                                        <p:cTn id="34" dur="1600" decel="100000" fill="hold"/>
                                        <p:tgtEl>
                                          <p:spTgt spid="3">
                                            <p:txEl>
                                              <p:pRg st="2" end="2"/>
                                            </p:txEl>
                                          </p:spTgt>
                                        </p:tgtEl>
                                        <p:attrNameLst>
                                          <p:attrName>ppt_y</p:attrName>
                                        </p:attrNameLst>
                                      </p:cBhvr>
                                      <p:tavLst>
                                        <p:tav tm="0">
                                          <p:val>
                                            <p:strVal val="#ppt_y-0.4"/>
                                          </p:val>
                                        </p:tav>
                                        <p:tav tm="100000">
                                          <p:val>
                                            <p:strVal val="#ppt_y+0.1"/>
                                          </p:val>
                                        </p:tav>
                                      </p:tavLst>
                                    </p:anim>
                                    <p:anim calcmode="lin" valueType="num">
                                      <p:cBhvr>
                                        <p:cTn id="35" dur="400" accel="100000" fill="hold">
                                          <p:stCondLst>
                                            <p:cond delay="1600"/>
                                          </p:stCondLst>
                                        </p:cTn>
                                        <p:tgtEl>
                                          <p:spTgt spid="3">
                                            <p:txEl>
                                              <p:pRg st="2" end="2"/>
                                            </p:txEl>
                                          </p:spTgt>
                                        </p:tgtEl>
                                        <p:attrNameLst>
                                          <p:attrName>ppt_x</p:attrName>
                                        </p:attrNameLst>
                                      </p:cBhvr>
                                      <p:tavLst>
                                        <p:tav tm="0">
                                          <p:val>
                                            <p:strVal val="#ppt_x-0.05"/>
                                          </p:val>
                                        </p:tav>
                                        <p:tav tm="100000">
                                          <p:val>
                                            <p:strVal val="#ppt_x"/>
                                          </p:val>
                                        </p:tav>
                                      </p:tavLst>
                                    </p:anim>
                                    <p:anim calcmode="lin" valueType="num">
                                      <p:cBhvr>
                                        <p:cTn id="36" dur="400" accel="100000" fill="hold">
                                          <p:stCondLst>
                                            <p:cond delay="1600"/>
                                          </p:stCondLst>
                                        </p:cTn>
                                        <p:tgtEl>
                                          <p:spTgt spid="3">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0" presetClass="entr" presetSubtype="0" fill="hold" grpId="0" nodeType="click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animEffect transition="in" filter="fade">
                                      <p:cBhvr>
                                        <p:cTn id="41" dur="1600" decel="100000"/>
                                        <p:tgtEl>
                                          <p:spTgt spid="3">
                                            <p:txEl>
                                              <p:pRg st="3" end="3"/>
                                            </p:txEl>
                                          </p:spTgt>
                                        </p:tgtEl>
                                      </p:cBhvr>
                                    </p:animEffect>
                                    <p:anim calcmode="lin" valueType="num">
                                      <p:cBhvr>
                                        <p:cTn id="42" dur="1600" decel="100000" fill="hold"/>
                                        <p:tgtEl>
                                          <p:spTgt spid="3">
                                            <p:txEl>
                                              <p:pRg st="3" end="3"/>
                                            </p:txEl>
                                          </p:spTgt>
                                        </p:tgtEl>
                                        <p:attrNameLst>
                                          <p:attrName>style.rotation</p:attrName>
                                        </p:attrNameLst>
                                      </p:cBhvr>
                                      <p:tavLst>
                                        <p:tav tm="0">
                                          <p:val>
                                            <p:fltVal val="-90"/>
                                          </p:val>
                                        </p:tav>
                                        <p:tav tm="100000">
                                          <p:val>
                                            <p:fltVal val="0"/>
                                          </p:val>
                                        </p:tav>
                                      </p:tavLst>
                                    </p:anim>
                                    <p:anim calcmode="lin" valueType="num">
                                      <p:cBhvr>
                                        <p:cTn id="43" dur="1600" decel="100000" fill="hold"/>
                                        <p:tgtEl>
                                          <p:spTgt spid="3">
                                            <p:txEl>
                                              <p:pRg st="3" end="3"/>
                                            </p:txEl>
                                          </p:spTgt>
                                        </p:tgtEl>
                                        <p:attrNameLst>
                                          <p:attrName>ppt_x</p:attrName>
                                        </p:attrNameLst>
                                      </p:cBhvr>
                                      <p:tavLst>
                                        <p:tav tm="0">
                                          <p:val>
                                            <p:strVal val="#ppt_x+0.4"/>
                                          </p:val>
                                        </p:tav>
                                        <p:tav tm="100000">
                                          <p:val>
                                            <p:strVal val="#ppt_x-0.05"/>
                                          </p:val>
                                        </p:tav>
                                      </p:tavLst>
                                    </p:anim>
                                    <p:anim calcmode="lin" valueType="num">
                                      <p:cBhvr>
                                        <p:cTn id="44" dur="1600" decel="100000" fill="hold"/>
                                        <p:tgtEl>
                                          <p:spTgt spid="3">
                                            <p:txEl>
                                              <p:pRg st="3" end="3"/>
                                            </p:txEl>
                                          </p:spTgt>
                                        </p:tgtEl>
                                        <p:attrNameLst>
                                          <p:attrName>ppt_y</p:attrName>
                                        </p:attrNameLst>
                                      </p:cBhvr>
                                      <p:tavLst>
                                        <p:tav tm="0">
                                          <p:val>
                                            <p:strVal val="#ppt_y-0.4"/>
                                          </p:val>
                                        </p:tav>
                                        <p:tav tm="100000">
                                          <p:val>
                                            <p:strVal val="#ppt_y+0.1"/>
                                          </p:val>
                                        </p:tav>
                                      </p:tavLst>
                                    </p:anim>
                                    <p:anim calcmode="lin" valueType="num">
                                      <p:cBhvr>
                                        <p:cTn id="45" dur="400" accel="100000" fill="hold">
                                          <p:stCondLst>
                                            <p:cond delay="1600"/>
                                          </p:stCondLst>
                                        </p:cTn>
                                        <p:tgtEl>
                                          <p:spTgt spid="3">
                                            <p:txEl>
                                              <p:pRg st="3" end="3"/>
                                            </p:txEl>
                                          </p:spTgt>
                                        </p:tgtEl>
                                        <p:attrNameLst>
                                          <p:attrName>ppt_x</p:attrName>
                                        </p:attrNameLst>
                                      </p:cBhvr>
                                      <p:tavLst>
                                        <p:tav tm="0">
                                          <p:val>
                                            <p:strVal val="#ppt_x-0.05"/>
                                          </p:val>
                                        </p:tav>
                                        <p:tav tm="100000">
                                          <p:val>
                                            <p:strVal val="#ppt_x"/>
                                          </p:val>
                                        </p:tav>
                                      </p:tavLst>
                                    </p:anim>
                                    <p:anim calcmode="lin" valueType="num">
                                      <p:cBhvr>
                                        <p:cTn id="46" dur="400" accel="100000" fill="hold">
                                          <p:stCondLst>
                                            <p:cond delay="1600"/>
                                          </p:stCondLst>
                                        </p:cTn>
                                        <p:tgtEl>
                                          <p:spTgt spid="3">
                                            <p:txEl>
                                              <p:pRg st="3" end="3"/>
                                            </p:txEl>
                                          </p:spTgt>
                                        </p:tgtEl>
                                        <p:attrNameLst>
                                          <p:attrName>ppt_y</p:attrName>
                                        </p:attrNameLst>
                                      </p:cBhvr>
                                      <p:tavLst>
                                        <p:tav tm="0">
                                          <p:val>
                                            <p:strVal val="#ppt_y+0.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30" presetClass="entr" presetSubtype="0" fill="hold" grpId="0" nodeType="click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animEffect transition="in" filter="fade">
                                      <p:cBhvr>
                                        <p:cTn id="51" dur="1600" decel="100000"/>
                                        <p:tgtEl>
                                          <p:spTgt spid="3">
                                            <p:txEl>
                                              <p:pRg st="4" end="4"/>
                                            </p:txEl>
                                          </p:spTgt>
                                        </p:tgtEl>
                                      </p:cBhvr>
                                    </p:animEffect>
                                    <p:anim calcmode="lin" valueType="num">
                                      <p:cBhvr>
                                        <p:cTn id="52" dur="1600" decel="100000" fill="hold"/>
                                        <p:tgtEl>
                                          <p:spTgt spid="3">
                                            <p:txEl>
                                              <p:pRg st="4" end="4"/>
                                            </p:txEl>
                                          </p:spTgt>
                                        </p:tgtEl>
                                        <p:attrNameLst>
                                          <p:attrName>style.rotation</p:attrName>
                                        </p:attrNameLst>
                                      </p:cBhvr>
                                      <p:tavLst>
                                        <p:tav tm="0">
                                          <p:val>
                                            <p:fltVal val="-90"/>
                                          </p:val>
                                        </p:tav>
                                        <p:tav tm="100000">
                                          <p:val>
                                            <p:fltVal val="0"/>
                                          </p:val>
                                        </p:tav>
                                      </p:tavLst>
                                    </p:anim>
                                    <p:anim calcmode="lin" valueType="num">
                                      <p:cBhvr>
                                        <p:cTn id="53" dur="1600" decel="100000" fill="hold"/>
                                        <p:tgtEl>
                                          <p:spTgt spid="3">
                                            <p:txEl>
                                              <p:pRg st="4" end="4"/>
                                            </p:txEl>
                                          </p:spTgt>
                                        </p:tgtEl>
                                        <p:attrNameLst>
                                          <p:attrName>ppt_x</p:attrName>
                                        </p:attrNameLst>
                                      </p:cBhvr>
                                      <p:tavLst>
                                        <p:tav tm="0">
                                          <p:val>
                                            <p:strVal val="#ppt_x+0.4"/>
                                          </p:val>
                                        </p:tav>
                                        <p:tav tm="100000">
                                          <p:val>
                                            <p:strVal val="#ppt_x-0.05"/>
                                          </p:val>
                                        </p:tav>
                                      </p:tavLst>
                                    </p:anim>
                                    <p:anim calcmode="lin" valueType="num">
                                      <p:cBhvr>
                                        <p:cTn id="54" dur="1600" decel="100000" fill="hold"/>
                                        <p:tgtEl>
                                          <p:spTgt spid="3">
                                            <p:txEl>
                                              <p:pRg st="4" end="4"/>
                                            </p:txEl>
                                          </p:spTgt>
                                        </p:tgtEl>
                                        <p:attrNameLst>
                                          <p:attrName>ppt_y</p:attrName>
                                        </p:attrNameLst>
                                      </p:cBhvr>
                                      <p:tavLst>
                                        <p:tav tm="0">
                                          <p:val>
                                            <p:strVal val="#ppt_y-0.4"/>
                                          </p:val>
                                        </p:tav>
                                        <p:tav tm="100000">
                                          <p:val>
                                            <p:strVal val="#ppt_y+0.1"/>
                                          </p:val>
                                        </p:tav>
                                      </p:tavLst>
                                    </p:anim>
                                    <p:anim calcmode="lin" valueType="num">
                                      <p:cBhvr>
                                        <p:cTn id="55" dur="400" accel="100000" fill="hold">
                                          <p:stCondLst>
                                            <p:cond delay="1600"/>
                                          </p:stCondLst>
                                        </p:cTn>
                                        <p:tgtEl>
                                          <p:spTgt spid="3">
                                            <p:txEl>
                                              <p:pRg st="4" end="4"/>
                                            </p:txEl>
                                          </p:spTgt>
                                        </p:tgtEl>
                                        <p:attrNameLst>
                                          <p:attrName>ppt_x</p:attrName>
                                        </p:attrNameLst>
                                      </p:cBhvr>
                                      <p:tavLst>
                                        <p:tav tm="0">
                                          <p:val>
                                            <p:strVal val="#ppt_x-0.05"/>
                                          </p:val>
                                        </p:tav>
                                        <p:tav tm="100000">
                                          <p:val>
                                            <p:strVal val="#ppt_x"/>
                                          </p:val>
                                        </p:tav>
                                      </p:tavLst>
                                    </p:anim>
                                    <p:anim calcmode="lin" valueType="num">
                                      <p:cBhvr>
                                        <p:cTn id="56" dur="400" accel="100000" fill="hold">
                                          <p:stCondLst>
                                            <p:cond delay="1600"/>
                                          </p:stCondLst>
                                        </p:cTn>
                                        <p:tgtEl>
                                          <p:spTgt spid="3">
                                            <p:txEl>
                                              <p:pRg st="4" end="4"/>
                                            </p:txEl>
                                          </p:spTgt>
                                        </p:tgtEl>
                                        <p:attrNameLst>
                                          <p:attrName>ppt_y</p:attrName>
                                        </p:attrNameLst>
                                      </p:cBhvr>
                                      <p:tavLst>
                                        <p:tav tm="0">
                                          <p:val>
                                            <p:strVal val="#ppt_y+0.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51" presetClass="entr" presetSubtype="0" fill="hold" nodeType="click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fade">
                                      <p:cBhvr>
                                        <p:cTn id="61" dur="770" decel="100000"/>
                                        <p:tgtEl>
                                          <p:spTgt spid="4"/>
                                        </p:tgtEl>
                                      </p:cBhvr>
                                    </p:animEffect>
                                    <p:animScale>
                                      <p:cBhvr>
                                        <p:cTn id="62" dur="770" decel="100000"/>
                                        <p:tgtEl>
                                          <p:spTgt spid="4"/>
                                        </p:tgtEl>
                                      </p:cBhvr>
                                      <p:from x="10000" y="10000"/>
                                      <p:to x="200000" y="450000"/>
                                    </p:animScale>
                                    <p:animScale>
                                      <p:cBhvr>
                                        <p:cTn id="63" dur="1230" accel="100000" fill="hold">
                                          <p:stCondLst>
                                            <p:cond delay="770"/>
                                          </p:stCondLst>
                                        </p:cTn>
                                        <p:tgtEl>
                                          <p:spTgt spid="4"/>
                                        </p:tgtEl>
                                      </p:cBhvr>
                                      <p:from x="200000" y="450000"/>
                                      <p:to x="100000" y="100000"/>
                                    </p:animScale>
                                    <p:set>
                                      <p:cBhvr>
                                        <p:cTn id="64" dur="770" fill="hold"/>
                                        <p:tgtEl>
                                          <p:spTgt spid="4"/>
                                        </p:tgtEl>
                                        <p:attrNameLst>
                                          <p:attrName>ppt_x</p:attrName>
                                        </p:attrNameLst>
                                      </p:cBhvr>
                                      <p:to>
                                        <p:strVal val="(0.5)"/>
                                      </p:to>
                                    </p:set>
                                    <p:anim from="(0.5)" to="(#ppt_x)" calcmode="lin" valueType="num">
                                      <p:cBhvr>
                                        <p:cTn id="65" dur="1230" accel="100000" fill="hold">
                                          <p:stCondLst>
                                            <p:cond delay="770"/>
                                          </p:stCondLst>
                                        </p:cTn>
                                        <p:tgtEl>
                                          <p:spTgt spid="4"/>
                                        </p:tgtEl>
                                        <p:attrNameLst>
                                          <p:attrName>ppt_x</p:attrName>
                                        </p:attrNameLst>
                                      </p:cBhvr>
                                    </p:anim>
                                    <p:set>
                                      <p:cBhvr>
                                        <p:cTn id="66" dur="770" fill="hold"/>
                                        <p:tgtEl>
                                          <p:spTgt spid="4"/>
                                        </p:tgtEl>
                                        <p:attrNameLst>
                                          <p:attrName>ppt_y</p:attrName>
                                        </p:attrNameLst>
                                      </p:cBhvr>
                                      <p:to>
                                        <p:strVal val="(#ppt_y+0.4)"/>
                                      </p:to>
                                    </p:set>
                                    <p:anim from="(#ppt_y+0.4)" to="(#ppt_y)" calcmode="lin" valueType="num">
                                      <p:cBhvr>
                                        <p:cTn id="67" dur="1230" accel="100000" fill="hold">
                                          <p:stCondLst>
                                            <p:cond delay="770"/>
                                          </p:stCondLst>
                                        </p:cTn>
                                        <p:tgtEl>
                                          <p:spTgt spid="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Autofit/>
          </a:bodyPr>
          <a:lstStyle/>
          <a:p>
            <a:r>
              <a:rPr lang="ar-SY" sz="8000" b="1" dirty="0" smtClean="0">
                <a:solidFill>
                  <a:srgbClr val="00B050"/>
                </a:solidFill>
              </a:rPr>
              <a:t>انظر إلى هذه الأضرار </a:t>
            </a:r>
            <a:endParaRPr lang="en-US" sz="8000" b="1" dirty="0">
              <a:solidFill>
                <a:srgbClr val="00B050"/>
              </a:solidFill>
            </a:endParaRPr>
          </a:p>
        </p:txBody>
      </p:sp>
      <p:pic>
        <p:nvPicPr>
          <p:cNvPr id="4" name="صورة 1" descr="http://kaheel7.com/userimages/2102154875200.JPG"/>
          <p:cNvPicPr>
            <a:picLocks noGrp="1"/>
          </p:cNvPicPr>
          <p:nvPr>
            <p:ph idx="1"/>
          </p:nvPr>
        </p:nvPicPr>
        <p:blipFill>
          <a:blip r:embed="rId2"/>
          <a:srcRect/>
          <a:stretch>
            <a:fillRect/>
          </a:stretch>
        </p:blipFill>
        <p:spPr bwMode="auto">
          <a:xfrm>
            <a:off x="0" y="1858169"/>
            <a:ext cx="9144000" cy="4999831"/>
          </a:xfrm>
          <a:prstGeom prst="rect">
            <a:avLst/>
          </a:prstGeom>
          <a:ln>
            <a:noFill/>
          </a:ln>
          <a:effectLst>
            <a:softEdge rad="112500"/>
          </a:effec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0"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600" decel="100000"/>
                                        <p:tgtEl>
                                          <p:spTgt spid="4"/>
                                        </p:tgtEl>
                                      </p:cBhvr>
                                    </p:animEffect>
                                    <p:anim calcmode="lin" valueType="num">
                                      <p:cBhvr>
                                        <p:cTn id="14" dur="1600" decel="100000" fill="hold"/>
                                        <p:tgtEl>
                                          <p:spTgt spid="4"/>
                                        </p:tgtEl>
                                        <p:attrNameLst>
                                          <p:attrName>style.rotation</p:attrName>
                                        </p:attrNameLst>
                                      </p:cBhvr>
                                      <p:tavLst>
                                        <p:tav tm="0">
                                          <p:val>
                                            <p:fltVal val="-90"/>
                                          </p:val>
                                        </p:tav>
                                        <p:tav tm="100000">
                                          <p:val>
                                            <p:fltVal val="0"/>
                                          </p:val>
                                        </p:tav>
                                      </p:tavLst>
                                    </p:anim>
                                    <p:anim calcmode="lin" valueType="num">
                                      <p:cBhvr>
                                        <p:cTn id="15" dur="1600" decel="100000" fill="hold"/>
                                        <p:tgtEl>
                                          <p:spTgt spid="4"/>
                                        </p:tgtEl>
                                        <p:attrNameLst>
                                          <p:attrName>ppt_x</p:attrName>
                                        </p:attrNameLst>
                                      </p:cBhvr>
                                      <p:tavLst>
                                        <p:tav tm="0">
                                          <p:val>
                                            <p:strVal val="#ppt_x+0.4"/>
                                          </p:val>
                                        </p:tav>
                                        <p:tav tm="100000">
                                          <p:val>
                                            <p:strVal val="#ppt_x-0.05"/>
                                          </p:val>
                                        </p:tav>
                                      </p:tavLst>
                                    </p:anim>
                                    <p:anim calcmode="lin" valueType="num">
                                      <p:cBhvr>
                                        <p:cTn id="16" dur="1600" decel="100000" fill="hold"/>
                                        <p:tgtEl>
                                          <p:spTgt spid="4"/>
                                        </p:tgtEl>
                                        <p:attrNameLst>
                                          <p:attrName>ppt_y</p:attrName>
                                        </p:attrNameLst>
                                      </p:cBhvr>
                                      <p:tavLst>
                                        <p:tav tm="0">
                                          <p:val>
                                            <p:strVal val="#ppt_y-0.4"/>
                                          </p:val>
                                        </p:tav>
                                        <p:tav tm="100000">
                                          <p:val>
                                            <p:strVal val="#ppt_y+0.1"/>
                                          </p:val>
                                        </p:tav>
                                      </p:tavLst>
                                    </p:anim>
                                    <p:anim calcmode="lin" valueType="num">
                                      <p:cBhvr>
                                        <p:cTn id="17" dur="400" accel="100000" fill="hold">
                                          <p:stCondLst>
                                            <p:cond delay="1600"/>
                                          </p:stCondLst>
                                        </p:cTn>
                                        <p:tgtEl>
                                          <p:spTgt spid="4"/>
                                        </p:tgtEl>
                                        <p:attrNameLst>
                                          <p:attrName>ppt_x</p:attrName>
                                        </p:attrNameLst>
                                      </p:cBhvr>
                                      <p:tavLst>
                                        <p:tav tm="0">
                                          <p:val>
                                            <p:strVal val="#ppt_x-0.05"/>
                                          </p:val>
                                        </p:tav>
                                        <p:tav tm="100000">
                                          <p:val>
                                            <p:strVal val="#ppt_x"/>
                                          </p:val>
                                        </p:tav>
                                      </p:tavLst>
                                    </p:anim>
                                    <p:anim calcmode="lin" valueType="num">
                                      <p:cBhvr>
                                        <p:cTn id="18" dur="400" accel="100000" fill="hold">
                                          <p:stCondLst>
                                            <p:cond delay="1600"/>
                                          </p:stCondLst>
                                        </p:cTn>
                                        <p:tgtEl>
                                          <p:spTgt spid="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r"/>
            <a:r>
              <a:rPr lang="ar-SA" b="1" dirty="0" smtClean="0">
                <a:solidFill>
                  <a:srgbClr val="00B050"/>
                </a:solidFill>
              </a:rPr>
              <a:t>أظهرت دراسة جديدة أن التدخين قد يتسبب في حدوث أذية للجنين خلال تطور نموه، وهذا كله قد يزيد من احتمالات الإصابة بالسرطان في عمر الطفولة والمراهقة، علاوة على تأثيراته السلبية على صحة الأم أثناء وبعد فترة الحمل. كما أظهرت الدراسات أن التدخين السلبي يؤثر بشكل أكبر على البنات مقارنة بالأولاد. أما الكبار فتؤكد دراسة حديثة أن تدخين سيجارة واحدة في اليوم، وحتى أربعة سجائر، يضاعف من مخاطر الموت بأمراض القلب لدى الجنسين</a:t>
            </a:r>
            <a:endParaRPr lang="en-US" dirty="0">
              <a:solidFill>
                <a:srgbClr val="00B050"/>
              </a:solidFill>
            </a:endParaRPr>
          </a:p>
        </p:txBody>
      </p:sp>
      <p:pic>
        <p:nvPicPr>
          <p:cNvPr id="4" name="صورة 4" descr="http://kaheel7.com/userimages/smoking_02.JPG"/>
          <p:cNvPicPr/>
          <p:nvPr/>
        </p:nvPicPr>
        <p:blipFill>
          <a:blip r:embed="rId2"/>
          <a:srcRect/>
          <a:stretch>
            <a:fillRect/>
          </a:stretch>
        </p:blipFill>
        <p:spPr bwMode="auto">
          <a:xfrm>
            <a:off x="990600" y="3810000"/>
            <a:ext cx="4286250" cy="2847975"/>
          </a:xfrm>
          <a:prstGeom prst="rect">
            <a:avLst/>
          </a:prstGeom>
          <a:ln>
            <a:noFill/>
          </a:ln>
          <a:effectLst>
            <a:softEdge rad="112500"/>
          </a:effectLst>
        </p:spPr>
      </p:pic>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7" dur="50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9" dur="500"/>
                                        <p:tgtEl>
                                          <p:spTgt spid="3">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6" presetClass="entr" presetSubtype="2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Horizontal)">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966FF"/>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09800"/>
            <a:ext cx="9144000" cy="2514600"/>
          </a:xfrm>
        </p:spPr>
        <p:txBody>
          <a:bodyPr/>
          <a:lstStyle/>
          <a:p>
            <a:pPr algn="r"/>
            <a:r>
              <a:rPr lang="ar-SA" b="1" dirty="0" smtClean="0"/>
              <a:t>التدخين يقتل خلايا الدماغ: يقول العلماء إنهم عثروا على أول دليل مباشر على أن التدخين يتسبب في إتلاف الخلايا في الدماغ، كما يمنع خلايا أخرى من إعادة إنتاج </a:t>
            </a:r>
            <a:r>
              <a:rPr lang="ar-SA" b="1" dirty="0" smtClean="0"/>
              <a:t>نفسها</a:t>
            </a:r>
            <a:endParaRPr lang="en-US" dirty="0"/>
          </a:p>
        </p:txBody>
      </p:sp>
      <p:pic>
        <p:nvPicPr>
          <p:cNvPr id="4" name="صورة 7" descr="http://kaheel7.com/userimages/smoking_05.JPG"/>
          <p:cNvPicPr/>
          <p:nvPr/>
        </p:nvPicPr>
        <p:blipFill>
          <a:blip r:embed="rId2"/>
          <a:srcRect/>
          <a:stretch>
            <a:fillRect/>
          </a:stretch>
        </p:blipFill>
        <p:spPr bwMode="auto">
          <a:xfrm>
            <a:off x="2819400" y="4114800"/>
            <a:ext cx="3124200" cy="2743200"/>
          </a:xfrm>
          <a:prstGeom prst="rect">
            <a:avLst/>
          </a:prstGeom>
          <a:noFill/>
          <a:ln w="9525">
            <a:noFill/>
            <a:miter lim="800000"/>
            <a:headEnd/>
            <a:tailEnd/>
          </a:ln>
        </p:spPr>
      </p:pic>
      <p:pic>
        <p:nvPicPr>
          <p:cNvPr id="5" name="صورة 7" descr="http://kaheel7.com/userimages/smoking_05.JPG"/>
          <p:cNvPicPr/>
          <p:nvPr/>
        </p:nvPicPr>
        <p:blipFill>
          <a:blip r:embed="rId2"/>
          <a:srcRect/>
          <a:stretch>
            <a:fillRect/>
          </a:stretch>
        </p:blipFill>
        <p:spPr bwMode="auto">
          <a:xfrm>
            <a:off x="3048000" y="0"/>
            <a:ext cx="2590800" cy="2057400"/>
          </a:xfrm>
          <a:prstGeom prst="rect">
            <a:avLst/>
          </a:prstGeom>
          <a:noFill/>
          <a:ln w="9525">
            <a:noFill/>
            <a:miter lim="800000"/>
            <a:headEnd/>
            <a:tailEnd/>
          </a:ln>
        </p:spPr>
      </p:pic>
    </p:spTree>
  </p:cSld>
  <p:clrMapOvr>
    <a:masterClrMapping/>
  </p:clrMapOvr>
  <p:transition spd="slow">
    <p:cover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by="(-#ppt_w*2)" calcmode="lin" valueType="num">
                                      <p:cBhvr rctx="PPT">
                                        <p:cTn id="7" dur="500" autoRev="1" fill="hold">
                                          <p:stCondLst>
                                            <p:cond delay="0"/>
                                          </p:stCondLst>
                                        </p:cTn>
                                        <p:tgtEl>
                                          <p:spTgt spid="3">
                                            <p:txEl>
                                              <p:pRg st="0" end="0"/>
                                            </p:txEl>
                                          </p:spTgt>
                                        </p:tgtEl>
                                        <p:attrNameLst>
                                          <p:attrName>ppt_w</p:attrName>
                                        </p:attrNameLst>
                                      </p:cBhvr>
                                    </p:anim>
                                    <p:anim by="(#ppt_w*0.50)" calcmode="lin" valueType="num">
                                      <p:cBhvr>
                                        <p:cTn id="8" dur="500" decel="50000" autoRev="1" fill="hold">
                                          <p:stCondLst>
                                            <p:cond delay="0"/>
                                          </p:stCondLst>
                                        </p:cTn>
                                        <p:tgtEl>
                                          <p:spTgt spid="3">
                                            <p:txEl>
                                              <p:pRg st="0" end="0"/>
                                            </p:txEl>
                                          </p:spTgt>
                                        </p:tgtEl>
                                        <p:attrNameLst>
                                          <p:attrName>ppt_x</p:attrName>
                                        </p:attrNameLst>
                                      </p:cBhvr>
                                    </p:anim>
                                    <p:anim from="(-#ppt_h/2)" to="(#ppt_y)" calcmode="lin" valueType="num">
                                      <p:cBhvr>
                                        <p:cTn id="9" dur="1000" fill="hold">
                                          <p:stCondLst>
                                            <p:cond delay="0"/>
                                          </p:stCondLst>
                                        </p:cTn>
                                        <p:tgtEl>
                                          <p:spTgt spid="3">
                                            <p:txEl>
                                              <p:pRg st="0" end="0"/>
                                            </p:txEl>
                                          </p:spTgt>
                                        </p:tgtEl>
                                        <p:attrNameLst>
                                          <p:attrName>ppt_y</p:attrName>
                                        </p:attrNameLst>
                                      </p:cBhvr>
                                    </p:anim>
                                    <p:animRot by="21600000">
                                      <p:cBhvr>
                                        <p:cTn id="10" dur="1000" fill="hold">
                                          <p:stCondLst>
                                            <p:cond delay="0"/>
                                          </p:stCondLst>
                                        </p:cTn>
                                        <p:tgtEl>
                                          <p:spTgt spid="3">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2000" fill="hold"/>
                                        <p:tgtEl>
                                          <p:spTgt spid="4"/>
                                        </p:tgtEl>
                                        <p:attrNameLst>
                                          <p:attrName>ppt_w</p:attrName>
                                        </p:attrNameLst>
                                      </p:cBhvr>
                                      <p:tavLst>
                                        <p:tav tm="0">
                                          <p:val>
                                            <p:fltVal val="0"/>
                                          </p:val>
                                        </p:tav>
                                        <p:tav tm="100000">
                                          <p:val>
                                            <p:strVal val="#ppt_w"/>
                                          </p:val>
                                        </p:tav>
                                      </p:tavLst>
                                    </p:anim>
                                    <p:anim calcmode="lin" valueType="num">
                                      <p:cBhvr>
                                        <p:cTn id="16" dur="2000" fill="hold"/>
                                        <p:tgtEl>
                                          <p:spTgt spid="4"/>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checkerboard(across)">
                                      <p:cBhvr>
                                        <p:cTn id="2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854" y="96981"/>
            <a:ext cx="9144000" cy="1295400"/>
          </a:xfrm>
        </p:spPr>
        <p:txBody>
          <a:bodyPr>
            <a:normAutofit/>
          </a:bodyPr>
          <a:lstStyle/>
          <a:p>
            <a:r>
              <a:rPr lang="ar-SY" sz="6600" b="1" dirty="0" smtClean="0">
                <a:solidFill>
                  <a:srgbClr val="FF0000"/>
                </a:solidFill>
              </a:rPr>
              <a:t>ما هو عدد المدخنين؟</a:t>
            </a:r>
            <a:endParaRPr lang="en-US" sz="6600" b="1" dirty="0">
              <a:solidFill>
                <a:srgbClr val="FF0000"/>
              </a:solidFill>
            </a:endParaRPr>
          </a:p>
        </p:txBody>
      </p:sp>
      <p:sp>
        <p:nvSpPr>
          <p:cNvPr id="3" name="Content Placeholder 2"/>
          <p:cNvSpPr>
            <a:spLocks noGrp="1"/>
          </p:cNvSpPr>
          <p:nvPr>
            <p:ph idx="1"/>
          </p:nvPr>
        </p:nvSpPr>
        <p:spPr/>
        <p:txBody>
          <a:bodyPr/>
          <a:lstStyle/>
          <a:p>
            <a:pPr algn="r"/>
            <a:r>
              <a:rPr lang="ar-SA" b="1" dirty="0" smtClean="0">
                <a:solidFill>
                  <a:srgbClr val="CCFF66"/>
                </a:solidFill>
              </a:rPr>
              <a:t>وأوضحت منظمة الصحة العالمية أنّ عدد المدخنين في أفق عام 2025 بنحو 1.7 مليار شخص عبر مختلف أنحاء العالم، مقابل 1.3 مليار الآن. وأظهرت دراسة طبية على مدى خمسين سنة متواصلة راقبوا خلالها شرائح متعددة من المدخنين وغير المدخنين في جميع أنحاء بريطانيا أن متوسط حياة المدخنين ينقص عملياً بمقدار عشر سنوات مقارنة ببقية الأشخاص غير المدخنين </a:t>
            </a:r>
            <a:endParaRPr lang="en-US" dirty="0">
              <a:solidFill>
                <a:srgbClr val="CCFF66"/>
              </a:solidFill>
            </a:endParaRPr>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Horizontal)">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plus(in)">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Autofit/>
          </a:bodyPr>
          <a:lstStyle/>
          <a:p>
            <a:r>
              <a:rPr lang="ar-SY" sz="6000" b="1" dirty="0" smtClean="0">
                <a:solidFill>
                  <a:schemeClr val="accent1">
                    <a:lumMod val="75000"/>
                  </a:schemeClr>
                </a:solidFill>
              </a:rPr>
              <a:t>و ما علينا سوى الابتعاد عن تلك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و ما علينا إلا الابتعاد عن ذلك الضرر</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r>
              <a:rPr lang="ar-SY" sz="6000" b="1" dirty="0" smtClean="0">
                <a:solidFill>
                  <a:schemeClr val="accent1">
                    <a:lumMod val="75000"/>
                  </a:schemeClr>
                </a:solidFill>
              </a:rPr>
              <a:t/>
            </a:r>
            <a:br>
              <a:rPr lang="ar-SY" sz="6000" b="1" dirty="0" smtClean="0">
                <a:solidFill>
                  <a:schemeClr val="accent1">
                    <a:lumMod val="75000"/>
                  </a:schemeClr>
                </a:solidFill>
              </a:rPr>
            </a:br>
            <a:endParaRPr lang="en-US" sz="6000" b="1" dirty="0">
              <a:solidFill>
                <a:schemeClr val="accent1">
                  <a:lumMod val="75000"/>
                </a:schemeClr>
              </a:solidFill>
            </a:endParaRPr>
          </a:p>
        </p:txBody>
      </p:sp>
      <p:sp>
        <p:nvSpPr>
          <p:cNvPr id="3" name="Content Placeholder 2"/>
          <p:cNvSpPr>
            <a:spLocks noGrp="1"/>
          </p:cNvSpPr>
          <p:nvPr>
            <p:ph idx="1"/>
          </p:nvPr>
        </p:nvSpPr>
        <p:spPr>
          <a:xfrm>
            <a:off x="0" y="1600200"/>
            <a:ext cx="9144000" cy="5257800"/>
          </a:xfrm>
        </p:spPr>
        <p:txBody>
          <a:bodyPr>
            <a:normAutofit/>
          </a:bodyPr>
          <a:lstStyle/>
          <a:p>
            <a:pPr algn="r"/>
            <a:r>
              <a:rPr lang="ar-SY" sz="3600" b="1" dirty="0" smtClean="0">
                <a:solidFill>
                  <a:srgbClr val="00B050"/>
                </a:solidFill>
              </a:rPr>
              <a:t>فهيا لننشر الوعي</a:t>
            </a:r>
          </a:p>
          <a:p>
            <a:pPr algn="r">
              <a:buNone/>
            </a:pPr>
            <a:r>
              <a:rPr lang="ar-SY" sz="3600" b="1" dirty="0" smtClean="0">
                <a:solidFill>
                  <a:srgbClr val="FFFF00"/>
                </a:solidFill>
              </a:rPr>
              <a:t> و لنوجّه رسالة ندعو فيها إلى:</a:t>
            </a:r>
          </a:p>
          <a:p>
            <a:pPr algn="ctr">
              <a:buNone/>
            </a:pPr>
            <a:r>
              <a:rPr lang="ar-SY" sz="3600" b="1" dirty="0" smtClean="0">
                <a:solidFill>
                  <a:srgbClr val="FFFF00"/>
                </a:solidFill>
              </a:rPr>
              <a:t>ترك التدخين . تلك السيجارة التي ستودي بحياة كل مدخن و التي سوف تصيبه بكثير من الأمراض الخطرة </a:t>
            </a:r>
            <a:r>
              <a:rPr lang="ar-SY" sz="3600" b="1" dirty="0" smtClean="0"/>
              <a:t>.                </a:t>
            </a:r>
          </a:p>
          <a:p>
            <a:pPr algn="r">
              <a:buNone/>
            </a:pPr>
            <a:r>
              <a:rPr lang="ar-SY" sz="3600" b="1" dirty="0" smtClean="0">
                <a:solidFill>
                  <a:srgbClr val="002060"/>
                </a:solidFill>
              </a:rPr>
              <a:t>صرامة القوانين تجاه المدخنين و منعه .</a:t>
            </a:r>
          </a:p>
          <a:p>
            <a:pPr algn="r"/>
            <a:endParaRPr lang="en-US" sz="3600" b="1" dirty="0"/>
          </a:p>
        </p:txBody>
      </p:sp>
      <p:pic>
        <p:nvPicPr>
          <p:cNvPr id="4" name="صورة 12" descr="http://www.kaheel7.com/userimages/smoking_0001.JPG"/>
          <p:cNvPicPr/>
          <p:nvPr/>
        </p:nvPicPr>
        <p:blipFill>
          <a:blip r:embed="rId2"/>
          <a:srcRect/>
          <a:stretch>
            <a:fillRect/>
          </a:stretch>
        </p:blipFill>
        <p:spPr bwMode="auto">
          <a:xfrm rot="20476884">
            <a:off x="253551" y="4390384"/>
            <a:ext cx="2895600" cy="20574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TextBox 4"/>
          <p:cNvSpPr txBox="1"/>
          <p:nvPr/>
        </p:nvSpPr>
        <p:spPr>
          <a:xfrm rot="20547652">
            <a:off x="806475" y="4439571"/>
            <a:ext cx="1494320" cy="584775"/>
          </a:xfrm>
          <a:prstGeom prst="rect">
            <a:avLst/>
          </a:prstGeom>
          <a:noFill/>
        </p:spPr>
        <p:txBody>
          <a:bodyPr wrap="none" rtlCol="0">
            <a:spAutoFit/>
          </a:bodyPr>
          <a:lstStyle/>
          <a:p>
            <a:r>
              <a:rPr lang="ar-SY" sz="3200" b="1" dirty="0" smtClean="0">
                <a:solidFill>
                  <a:srgbClr val="FFC000"/>
                </a:solidFill>
              </a:rPr>
              <a:t>لا للتدخين</a:t>
            </a:r>
            <a:endParaRPr lang="en-US" sz="3200" b="1" dirty="0">
              <a:solidFill>
                <a:srgbClr val="FFC000"/>
              </a:solidFill>
            </a:endParaRPr>
          </a:p>
        </p:txBody>
      </p:sp>
    </p:spTree>
  </p:cSld>
  <p:clrMapOvr>
    <a:masterClrMapping/>
  </p:clrMapOvr>
  <p:transition spd="slow">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by="(-#ppt_w*2)" calcmode="lin" valueType="num">
                                      <p:cBhvr rctx="PPT">
                                        <p:cTn id="12" dur="500" autoRev="1" fill="hold">
                                          <p:stCondLst>
                                            <p:cond delay="0"/>
                                          </p:stCondLst>
                                        </p:cTn>
                                        <p:tgtEl>
                                          <p:spTgt spid="3">
                                            <p:txEl>
                                              <p:pRg st="0" end="0"/>
                                            </p:txEl>
                                          </p:spTgt>
                                        </p:tgtEl>
                                        <p:attrNameLst>
                                          <p:attrName>ppt_w</p:attrName>
                                        </p:attrNameLst>
                                      </p:cBhvr>
                                    </p:anim>
                                    <p:anim by="(#ppt_w*0.50)" calcmode="lin" valueType="num">
                                      <p:cBhvr>
                                        <p:cTn id="13" dur="500" decel="50000" autoRev="1" fill="hold">
                                          <p:stCondLst>
                                            <p:cond delay="0"/>
                                          </p:stCondLst>
                                        </p:cTn>
                                        <p:tgtEl>
                                          <p:spTgt spid="3">
                                            <p:txEl>
                                              <p:pRg st="0" end="0"/>
                                            </p:txEl>
                                          </p:spTgt>
                                        </p:tgtEl>
                                        <p:attrNameLst>
                                          <p:attrName>ppt_x</p:attrName>
                                        </p:attrNameLst>
                                      </p:cBhvr>
                                    </p:anim>
                                    <p:anim from="(-#ppt_h/2)" to="(#ppt_y)" calcmode="lin" valueType="num">
                                      <p:cBhvr>
                                        <p:cTn id="14" dur="1000" fill="hold">
                                          <p:stCondLst>
                                            <p:cond delay="0"/>
                                          </p:stCondLst>
                                        </p:cTn>
                                        <p:tgtEl>
                                          <p:spTgt spid="3">
                                            <p:txEl>
                                              <p:pRg st="0" end="0"/>
                                            </p:txEl>
                                          </p:spTgt>
                                        </p:tgtEl>
                                        <p:attrNameLst>
                                          <p:attrName>ppt_y</p:attrName>
                                        </p:attrNameLst>
                                      </p:cBhvr>
                                    </p:anim>
                                    <p:animRot by="21600000">
                                      <p:cBhvr>
                                        <p:cTn id="15" dur="1000" fill="hold">
                                          <p:stCondLst>
                                            <p:cond delay="0"/>
                                          </p:stCondLst>
                                        </p:cTn>
                                        <p:tgtEl>
                                          <p:spTgt spid="3">
                                            <p:txEl>
                                              <p:pRg st="0" end="0"/>
                                            </p:txEl>
                                          </p:spTgt>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56" presetClass="entr" presetSubtype="0" fill="hold" grpId="0" nodeType="clickEffect">
                                  <p:stCondLst>
                                    <p:cond delay="0"/>
                                  </p:stCondLst>
                                  <p:iterate type="lt">
                                    <p:tmPct val="10000"/>
                                  </p:iterate>
                                  <p:childTnLst>
                                    <p:set>
                                      <p:cBhvr>
                                        <p:cTn id="19" dur="1" fill="hold">
                                          <p:stCondLst>
                                            <p:cond delay="0"/>
                                          </p:stCondLst>
                                        </p:cTn>
                                        <p:tgtEl>
                                          <p:spTgt spid="3">
                                            <p:txEl>
                                              <p:pRg st="1" end="1"/>
                                            </p:txEl>
                                          </p:spTgt>
                                        </p:tgtEl>
                                        <p:attrNameLst>
                                          <p:attrName>style.visibility</p:attrName>
                                        </p:attrNameLst>
                                      </p:cBhvr>
                                      <p:to>
                                        <p:strVal val="visible"/>
                                      </p:to>
                                    </p:set>
                                    <p:anim by="(-#ppt_w*2)" calcmode="lin" valueType="num">
                                      <p:cBhvr rctx="PPT">
                                        <p:cTn id="20" dur="500" autoRev="1" fill="hold">
                                          <p:stCondLst>
                                            <p:cond delay="0"/>
                                          </p:stCondLst>
                                        </p:cTn>
                                        <p:tgtEl>
                                          <p:spTgt spid="3">
                                            <p:txEl>
                                              <p:pRg st="1" end="1"/>
                                            </p:txEl>
                                          </p:spTgt>
                                        </p:tgtEl>
                                        <p:attrNameLst>
                                          <p:attrName>ppt_w</p:attrName>
                                        </p:attrNameLst>
                                      </p:cBhvr>
                                    </p:anim>
                                    <p:anim by="(#ppt_w*0.50)" calcmode="lin" valueType="num">
                                      <p:cBhvr>
                                        <p:cTn id="21" dur="500" decel="50000" autoRev="1" fill="hold">
                                          <p:stCondLst>
                                            <p:cond delay="0"/>
                                          </p:stCondLst>
                                        </p:cTn>
                                        <p:tgtEl>
                                          <p:spTgt spid="3">
                                            <p:txEl>
                                              <p:pRg st="1" end="1"/>
                                            </p:txEl>
                                          </p:spTgt>
                                        </p:tgtEl>
                                        <p:attrNameLst>
                                          <p:attrName>ppt_x</p:attrName>
                                        </p:attrNameLst>
                                      </p:cBhvr>
                                    </p:anim>
                                    <p:anim from="(-#ppt_h/2)" to="(#ppt_y)" calcmode="lin" valueType="num">
                                      <p:cBhvr>
                                        <p:cTn id="22" dur="1000" fill="hold">
                                          <p:stCondLst>
                                            <p:cond delay="0"/>
                                          </p:stCondLst>
                                        </p:cTn>
                                        <p:tgtEl>
                                          <p:spTgt spid="3">
                                            <p:txEl>
                                              <p:pRg st="1" end="1"/>
                                            </p:txEl>
                                          </p:spTgt>
                                        </p:tgtEl>
                                        <p:attrNameLst>
                                          <p:attrName>ppt_y</p:attrName>
                                        </p:attrNameLst>
                                      </p:cBhvr>
                                    </p:anim>
                                    <p:animRot by="21600000">
                                      <p:cBhvr>
                                        <p:cTn id="23" dur="1000" fill="hold">
                                          <p:stCondLst>
                                            <p:cond delay="0"/>
                                          </p:stCondLst>
                                        </p:cTn>
                                        <p:tgtEl>
                                          <p:spTgt spid="3">
                                            <p:txEl>
                                              <p:pRg st="1" end="1"/>
                                            </p:txEl>
                                          </p:spTgt>
                                        </p:tgtEl>
                                        <p:attrNameLst>
                                          <p:attrName>r</p:attrName>
                                        </p:attrNameLst>
                                      </p:cBhvr>
                                    </p:animRot>
                                  </p:childTnLst>
                                </p:cTn>
                              </p:par>
                            </p:childTnLst>
                          </p:cTn>
                        </p:par>
                      </p:childTnLst>
                    </p:cTn>
                  </p:par>
                  <p:par>
                    <p:cTn id="24" fill="hold">
                      <p:stCondLst>
                        <p:cond delay="indefinite"/>
                      </p:stCondLst>
                      <p:childTnLst>
                        <p:par>
                          <p:cTn id="25" fill="hold">
                            <p:stCondLst>
                              <p:cond delay="0"/>
                            </p:stCondLst>
                            <p:childTnLst>
                              <p:par>
                                <p:cTn id="26" presetID="56" presetClass="entr" presetSubtype="0" fill="hold" grpId="0" nodeType="clickEffect">
                                  <p:stCondLst>
                                    <p:cond delay="0"/>
                                  </p:stCondLst>
                                  <p:iterate type="lt">
                                    <p:tmPct val="10000"/>
                                  </p:iterate>
                                  <p:childTnLst>
                                    <p:set>
                                      <p:cBhvr>
                                        <p:cTn id="27" dur="1" fill="hold">
                                          <p:stCondLst>
                                            <p:cond delay="0"/>
                                          </p:stCondLst>
                                        </p:cTn>
                                        <p:tgtEl>
                                          <p:spTgt spid="3">
                                            <p:txEl>
                                              <p:pRg st="2" end="2"/>
                                            </p:txEl>
                                          </p:spTgt>
                                        </p:tgtEl>
                                        <p:attrNameLst>
                                          <p:attrName>style.visibility</p:attrName>
                                        </p:attrNameLst>
                                      </p:cBhvr>
                                      <p:to>
                                        <p:strVal val="visible"/>
                                      </p:to>
                                    </p:set>
                                    <p:anim by="(-#ppt_w*2)" calcmode="lin" valueType="num">
                                      <p:cBhvr rctx="PPT">
                                        <p:cTn id="28" dur="500" autoRev="1" fill="hold">
                                          <p:stCondLst>
                                            <p:cond delay="0"/>
                                          </p:stCondLst>
                                        </p:cTn>
                                        <p:tgtEl>
                                          <p:spTgt spid="3">
                                            <p:txEl>
                                              <p:pRg st="2" end="2"/>
                                            </p:txEl>
                                          </p:spTgt>
                                        </p:tgtEl>
                                        <p:attrNameLst>
                                          <p:attrName>ppt_w</p:attrName>
                                        </p:attrNameLst>
                                      </p:cBhvr>
                                    </p:anim>
                                    <p:anim by="(#ppt_w*0.50)" calcmode="lin" valueType="num">
                                      <p:cBhvr>
                                        <p:cTn id="29" dur="500" decel="50000" autoRev="1" fill="hold">
                                          <p:stCondLst>
                                            <p:cond delay="0"/>
                                          </p:stCondLst>
                                        </p:cTn>
                                        <p:tgtEl>
                                          <p:spTgt spid="3">
                                            <p:txEl>
                                              <p:pRg st="2" end="2"/>
                                            </p:txEl>
                                          </p:spTgt>
                                        </p:tgtEl>
                                        <p:attrNameLst>
                                          <p:attrName>ppt_x</p:attrName>
                                        </p:attrNameLst>
                                      </p:cBhvr>
                                    </p:anim>
                                    <p:anim from="(-#ppt_h/2)" to="(#ppt_y)" calcmode="lin" valueType="num">
                                      <p:cBhvr>
                                        <p:cTn id="30" dur="1000" fill="hold">
                                          <p:stCondLst>
                                            <p:cond delay="0"/>
                                          </p:stCondLst>
                                        </p:cTn>
                                        <p:tgtEl>
                                          <p:spTgt spid="3">
                                            <p:txEl>
                                              <p:pRg st="2" end="2"/>
                                            </p:txEl>
                                          </p:spTgt>
                                        </p:tgtEl>
                                        <p:attrNameLst>
                                          <p:attrName>ppt_y</p:attrName>
                                        </p:attrNameLst>
                                      </p:cBhvr>
                                    </p:anim>
                                    <p:animRot by="21600000">
                                      <p:cBhvr>
                                        <p:cTn id="31" dur="1000" fill="hold">
                                          <p:stCondLst>
                                            <p:cond delay="0"/>
                                          </p:stCondLst>
                                        </p:cTn>
                                        <p:tgtEl>
                                          <p:spTgt spid="3">
                                            <p:txEl>
                                              <p:pRg st="2" end="2"/>
                                            </p:txEl>
                                          </p:spTgt>
                                        </p:tgtEl>
                                        <p:attrNameLst>
                                          <p:attrName>r</p:attrName>
                                        </p:attrNameLst>
                                      </p:cBhvr>
                                    </p:animRot>
                                  </p:childTnLst>
                                </p:cTn>
                              </p:par>
                            </p:childTnLst>
                          </p:cTn>
                        </p:par>
                      </p:childTnLst>
                    </p:cTn>
                  </p:par>
                  <p:par>
                    <p:cTn id="32" fill="hold">
                      <p:stCondLst>
                        <p:cond delay="indefinite"/>
                      </p:stCondLst>
                      <p:childTnLst>
                        <p:par>
                          <p:cTn id="33" fill="hold">
                            <p:stCondLst>
                              <p:cond delay="0"/>
                            </p:stCondLst>
                            <p:childTnLst>
                              <p:par>
                                <p:cTn id="34" presetID="56" presetClass="entr" presetSubtype="0" fill="hold" grpId="0" nodeType="clickEffect">
                                  <p:stCondLst>
                                    <p:cond delay="0"/>
                                  </p:stCondLst>
                                  <p:iterate type="lt">
                                    <p:tmPct val="10000"/>
                                  </p:iterate>
                                  <p:childTnLst>
                                    <p:set>
                                      <p:cBhvr>
                                        <p:cTn id="35" dur="1" fill="hold">
                                          <p:stCondLst>
                                            <p:cond delay="0"/>
                                          </p:stCondLst>
                                        </p:cTn>
                                        <p:tgtEl>
                                          <p:spTgt spid="3">
                                            <p:txEl>
                                              <p:pRg st="3" end="3"/>
                                            </p:txEl>
                                          </p:spTgt>
                                        </p:tgtEl>
                                        <p:attrNameLst>
                                          <p:attrName>style.visibility</p:attrName>
                                        </p:attrNameLst>
                                      </p:cBhvr>
                                      <p:to>
                                        <p:strVal val="visible"/>
                                      </p:to>
                                    </p:set>
                                    <p:anim by="(-#ppt_w*2)" calcmode="lin" valueType="num">
                                      <p:cBhvr rctx="PPT">
                                        <p:cTn id="36" dur="500" autoRev="1" fill="hold">
                                          <p:stCondLst>
                                            <p:cond delay="0"/>
                                          </p:stCondLst>
                                        </p:cTn>
                                        <p:tgtEl>
                                          <p:spTgt spid="3">
                                            <p:txEl>
                                              <p:pRg st="3" end="3"/>
                                            </p:txEl>
                                          </p:spTgt>
                                        </p:tgtEl>
                                        <p:attrNameLst>
                                          <p:attrName>ppt_w</p:attrName>
                                        </p:attrNameLst>
                                      </p:cBhvr>
                                    </p:anim>
                                    <p:anim by="(#ppt_w*0.50)" calcmode="lin" valueType="num">
                                      <p:cBhvr>
                                        <p:cTn id="37" dur="500" decel="50000" autoRev="1" fill="hold">
                                          <p:stCondLst>
                                            <p:cond delay="0"/>
                                          </p:stCondLst>
                                        </p:cTn>
                                        <p:tgtEl>
                                          <p:spTgt spid="3">
                                            <p:txEl>
                                              <p:pRg st="3" end="3"/>
                                            </p:txEl>
                                          </p:spTgt>
                                        </p:tgtEl>
                                        <p:attrNameLst>
                                          <p:attrName>ppt_x</p:attrName>
                                        </p:attrNameLst>
                                      </p:cBhvr>
                                    </p:anim>
                                    <p:anim from="(-#ppt_h/2)" to="(#ppt_y)" calcmode="lin" valueType="num">
                                      <p:cBhvr>
                                        <p:cTn id="38" dur="1000" fill="hold">
                                          <p:stCondLst>
                                            <p:cond delay="0"/>
                                          </p:stCondLst>
                                        </p:cTn>
                                        <p:tgtEl>
                                          <p:spTgt spid="3">
                                            <p:txEl>
                                              <p:pRg st="3" end="3"/>
                                            </p:txEl>
                                          </p:spTgt>
                                        </p:tgtEl>
                                        <p:attrNameLst>
                                          <p:attrName>ppt_y</p:attrName>
                                        </p:attrNameLst>
                                      </p:cBhvr>
                                    </p:anim>
                                    <p:animRot by="21600000">
                                      <p:cBhvr>
                                        <p:cTn id="39" dur="1000" fill="hold">
                                          <p:stCondLst>
                                            <p:cond delay="0"/>
                                          </p:stCondLst>
                                        </p:cTn>
                                        <p:tgtEl>
                                          <p:spTgt spid="3">
                                            <p:txEl>
                                              <p:pRg st="3" end="3"/>
                                            </p:txEl>
                                          </p:spTgt>
                                        </p:tgtEl>
                                        <p:attrNameLst>
                                          <p:attrName>r</p:attrName>
                                        </p:attrNameLst>
                                      </p:cBhvr>
                                    </p:animRot>
                                  </p:childTnLst>
                                </p:cTn>
                              </p:par>
                            </p:childTnLst>
                          </p:cTn>
                        </p:par>
                      </p:childTnLst>
                    </p:cTn>
                  </p:par>
                  <p:par>
                    <p:cTn id="40" fill="hold">
                      <p:stCondLst>
                        <p:cond delay="indefinite"/>
                      </p:stCondLst>
                      <p:childTnLst>
                        <p:par>
                          <p:cTn id="41" fill="hold">
                            <p:stCondLst>
                              <p:cond delay="0"/>
                            </p:stCondLst>
                            <p:childTnLst>
                              <p:par>
                                <p:cTn id="42" presetID="13" presetClass="entr" presetSubtype="16" fill="hold" nodeType="click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plus(in)">
                                      <p:cBhvr>
                                        <p:cTn id="4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1000" b="-2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95400"/>
          </a:xfrm>
        </p:spPr>
        <p:txBody>
          <a:bodyPr>
            <a:noAutofit/>
          </a:bodyPr>
          <a:lstStyle/>
          <a:p>
            <a:r>
              <a:rPr lang="ar-SY" sz="9600" b="1" dirty="0" smtClean="0">
                <a:solidFill>
                  <a:srgbClr val="FF0000"/>
                </a:solidFill>
              </a:rPr>
              <a:t>رسالة</a:t>
            </a:r>
            <a:endParaRPr lang="en-US" sz="9600" b="1" dirty="0">
              <a:solidFill>
                <a:srgbClr val="FF0000"/>
              </a:solidFill>
            </a:endParaRPr>
          </a:p>
        </p:txBody>
      </p:sp>
      <p:sp>
        <p:nvSpPr>
          <p:cNvPr id="3" name="Content Placeholder 2"/>
          <p:cNvSpPr>
            <a:spLocks noGrp="1"/>
          </p:cNvSpPr>
          <p:nvPr>
            <p:ph idx="1"/>
          </p:nvPr>
        </p:nvSpPr>
        <p:spPr>
          <a:xfrm>
            <a:off x="533400" y="1798637"/>
            <a:ext cx="8229600" cy="4525963"/>
          </a:xfrm>
        </p:spPr>
        <p:txBody>
          <a:bodyPr>
            <a:normAutofit/>
          </a:bodyPr>
          <a:lstStyle/>
          <a:p>
            <a:r>
              <a:rPr lang="ar-SY" sz="5400" b="1" dirty="0" smtClean="0">
                <a:solidFill>
                  <a:srgbClr val="002060"/>
                </a:solidFill>
              </a:rPr>
              <a:t>لتترك التدخين و لتتيح الحياة للآخرين عن طريق عدم تلويث الهواء . لتحموا أبناءكم و أبناء وطنكم . لتكونوا القدوة للصغار                      . </a:t>
            </a:r>
            <a:endParaRPr lang="en-US" sz="5400" b="1" dirty="0">
              <a:solidFill>
                <a:srgbClr val="002060"/>
              </a:solidFill>
            </a:endParaRPr>
          </a:p>
        </p:txBody>
      </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5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770" decel="100000"/>
                                        <p:tgtEl>
                                          <p:spTgt spid="3">
                                            <p:txEl>
                                              <p:pRg st="0" end="0"/>
                                            </p:txEl>
                                          </p:spTgt>
                                        </p:tgtEl>
                                      </p:cBhvr>
                                    </p:animEffect>
                                    <p:animScale>
                                      <p:cBhvr>
                                        <p:cTn id="16" dur="770" decel="100000"/>
                                        <p:tgtEl>
                                          <p:spTgt spid="3">
                                            <p:txEl>
                                              <p:pRg st="0" end="0"/>
                                            </p:txEl>
                                          </p:spTgt>
                                        </p:tgtEl>
                                      </p:cBhvr>
                                      <p:from x="10000" y="10000"/>
                                      <p:to x="200000" y="450000"/>
                                    </p:animScale>
                                    <p:animScale>
                                      <p:cBhvr>
                                        <p:cTn id="17" dur="1230" accel="100000" fill="hold">
                                          <p:stCondLst>
                                            <p:cond delay="770"/>
                                          </p:stCondLst>
                                        </p:cTn>
                                        <p:tgtEl>
                                          <p:spTgt spid="3">
                                            <p:txEl>
                                              <p:pRg st="0" end="0"/>
                                            </p:txEl>
                                          </p:spTgt>
                                        </p:tgtEl>
                                      </p:cBhvr>
                                      <p:from x="200000" y="450000"/>
                                      <p:to x="100000" y="100000"/>
                                    </p:animScale>
                                    <p:set>
                                      <p:cBhvr>
                                        <p:cTn id="18" dur="770" fill="hold"/>
                                        <p:tgtEl>
                                          <p:spTgt spid="3">
                                            <p:txEl>
                                              <p:pRg st="0" end="0"/>
                                            </p:txEl>
                                          </p:spTgt>
                                        </p:tgtEl>
                                        <p:attrNameLst>
                                          <p:attrName>ppt_x</p:attrName>
                                        </p:attrNameLst>
                                      </p:cBhvr>
                                      <p:to>
                                        <p:strVal val="(0.5)"/>
                                      </p:to>
                                    </p:set>
                                    <p:anim from="(0.5)" to="(#ppt_x)" calcmode="lin" valueType="num">
                                      <p:cBhvr>
                                        <p:cTn id="19" dur="1230" accel="100000" fill="hold">
                                          <p:stCondLst>
                                            <p:cond delay="770"/>
                                          </p:stCondLst>
                                        </p:cTn>
                                        <p:tgtEl>
                                          <p:spTgt spid="3">
                                            <p:txEl>
                                              <p:pRg st="0" end="0"/>
                                            </p:txEl>
                                          </p:spTgt>
                                        </p:tgtEl>
                                        <p:attrNameLst>
                                          <p:attrName>ppt_x</p:attrName>
                                        </p:attrNameLst>
                                      </p:cBhvr>
                                    </p:anim>
                                    <p:set>
                                      <p:cBhvr>
                                        <p:cTn id="20" dur="770" fill="hold"/>
                                        <p:tgtEl>
                                          <p:spTgt spid="3">
                                            <p:txEl>
                                              <p:pRg st="0" end="0"/>
                                            </p:txEl>
                                          </p:spTgt>
                                        </p:tgtEl>
                                        <p:attrNameLst>
                                          <p:attrName>ppt_y</p:attrName>
                                        </p:attrNameLst>
                                      </p:cBhvr>
                                      <p:to>
                                        <p:strVal val="(#ppt_y+0.4)"/>
                                      </p:to>
                                    </p:set>
                                    <p:anim from="(#ppt_y+0.4)" to="(#ppt_y)" calcmode="lin" valueType="num">
                                      <p:cBhvr>
                                        <p:cTn id="21" dur="1230" accel="100000" fill="hold">
                                          <p:stCondLst>
                                            <p:cond delay="770"/>
                                          </p:stCondLst>
                                        </p:cTn>
                                        <p:tgtEl>
                                          <p:spTgt spid="3">
                                            <p:txEl>
                                              <p:pRg st="0" end="0"/>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966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rot="20309007">
            <a:off x="643520" y="916893"/>
            <a:ext cx="5715000" cy="3763962"/>
          </a:xfrm>
        </p:spPr>
        <p:txBody>
          <a:bodyPr>
            <a:normAutofit/>
          </a:bodyPr>
          <a:lstStyle/>
          <a:p>
            <a:r>
              <a:rPr lang="ar-SY" b="1" dirty="0" smtClean="0">
                <a:solidFill>
                  <a:srgbClr val="CCFF66"/>
                </a:solidFill>
              </a:rPr>
              <a:t>إعداد الطالبة </a:t>
            </a:r>
            <a:r>
              <a:rPr lang="ar-SY" b="1" dirty="0" smtClean="0">
                <a:solidFill>
                  <a:srgbClr val="FF0066"/>
                </a:solidFill>
              </a:rPr>
              <a:t>:</a:t>
            </a:r>
            <a:r>
              <a:rPr lang="ar-SY" b="1" dirty="0" smtClean="0"/>
              <a:t> </a:t>
            </a:r>
            <a:r>
              <a:rPr lang="ar-SY" b="1" dirty="0" smtClean="0">
                <a:solidFill>
                  <a:srgbClr val="FF0066"/>
                </a:solidFill>
              </a:rPr>
              <a:t>نور الهدى مز </a:t>
            </a:r>
            <a:r>
              <a:rPr lang="ar-SY" b="1" dirty="0" smtClean="0"/>
              <a:t/>
            </a:r>
            <a:br>
              <a:rPr lang="ar-SY" b="1" dirty="0" smtClean="0"/>
            </a:br>
            <a:r>
              <a:rPr lang="ar-SY" b="1" dirty="0" smtClean="0">
                <a:solidFill>
                  <a:srgbClr val="CCFF66"/>
                </a:solidFill>
              </a:rPr>
              <a:t>الصف:</a:t>
            </a:r>
            <a:r>
              <a:rPr lang="ar-SY" b="1" dirty="0" smtClean="0">
                <a:solidFill>
                  <a:srgbClr val="FF0066"/>
                </a:solidFill>
              </a:rPr>
              <a:t> السابع</a:t>
            </a:r>
            <a:r>
              <a:rPr lang="ar-SY" b="1" dirty="0" smtClean="0"/>
              <a:t> </a:t>
            </a:r>
            <a:br>
              <a:rPr lang="ar-SY" b="1" dirty="0" smtClean="0"/>
            </a:br>
            <a:r>
              <a:rPr lang="ar-SY" b="1" dirty="0" smtClean="0">
                <a:solidFill>
                  <a:srgbClr val="CCFF66"/>
                </a:solidFill>
              </a:rPr>
              <a:t>الشعبة </a:t>
            </a:r>
            <a:r>
              <a:rPr lang="ar-SY" b="1" dirty="0" smtClean="0">
                <a:solidFill>
                  <a:srgbClr val="FF0066"/>
                </a:solidFill>
              </a:rPr>
              <a:t>: الأولى</a:t>
            </a:r>
            <a:endParaRPr lang="en-US" b="1" dirty="0">
              <a:solidFill>
                <a:srgbClr val="FF0066"/>
              </a:solidFill>
            </a:endParaRPr>
          </a:p>
        </p:txBody>
      </p:sp>
      <p:sp>
        <p:nvSpPr>
          <p:cNvPr id="4" name="Smiley Face 3"/>
          <p:cNvSpPr/>
          <p:nvPr/>
        </p:nvSpPr>
        <p:spPr>
          <a:xfrm rot="20636043">
            <a:off x="5664541" y="1954806"/>
            <a:ext cx="1676400" cy="15240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miley Face 4"/>
          <p:cNvSpPr/>
          <p:nvPr/>
        </p:nvSpPr>
        <p:spPr>
          <a:xfrm rot="20521921">
            <a:off x="575187" y="4412409"/>
            <a:ext cx="1676400" cy="15240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770" decel="100000"/>
                                        <p:tgtEl>
                                          <p:spTgt spid="4"/>
                                        </p:tgtEl>
                                      </p:cBhvr>
                                    </p:animEffect>
                                    <p:animScale>
                                      <p:cBhvr>
                                        <p:cTn id="18" dur="770" decel="100000"/>
                                        <p:tgtEl>
                                          <p:spTgt spid="4"/>
                                        </p:tgtEl>
                                      </p:cBhvr>
                                      <p:from x="10000" y="10000"/>
                                      <p:to x="200000" y="450000"/>
                                    </p:animScale>
                                    <p:animScale>
                                      <p:cBhvr>
                                        <p:cTn id="19" dur="1230" accel="100000" fill="hold">
                                          <p:stCondLst>
                                            <p:cond delay="770"/>
                                          </p:stCondLst>
                                        </p:cTn>
                                        <p:tgtEl>
                                          <p:spTgt spid="4"/>
                                        </p:tgtEl>
                                      </p:cBhvr>
                                      <p:from x="200000" y="450000"/>
                                      <p:to x="100000" y="100000"/>
                                    </p:animScale>
                                    <p:set>
                                      <p:cBhvr>
                                        <p:cTn id="20" dur="770" fill="hold"/>
                                        <p:tgtEl>
                                          <p:spTgt spid="4"/>
                                        </p:tgtEl>
                                        <p:attrNameLst>
                                          <p:attrName>ppt_x</p:attrName>
                                        </p:attrNameLst>
                                      </p:cBhvr>
                                      <p:to>
                                        <p:strVal val="(0.5)"/>
                                      </p:to>
                                    </p:set>
                                    <p:anim from="(0.5)" to="(#ppt_x)" calcmode="lin" valueType="num">
                                      <p:cBhvr>
                                        <p:cTn id="21" dur="1230" accel="100000" fill="hold">
                                          <p:stCondLst>
                                            <p:cond delay="770"/>
                                          </p:stCondLst>
                                        </p:cTn>
                                        <p:tgtEl>
                                          <p:spTgt spid="4"/>
                                        </p:tgtEl>
                                        <p:attrNameLst>
                                          <p:attrName>ppt_x</p:attrName>
                                        </p:attrNameLst>
                                      </p:cBhvr>
                                    </p:anim>
                                    <p:set>
                                      <p:cBhvr>
                                        <p:cTn id="22" dur="770" fill="hold"/>
                                        <p:tgtEl>
                                          <p:spTgt spid="4"/>
                                        </p:tgtEl>
                                        <p:attrNameLst>
                                          <p:attrName>ppt_y</p:attrName>
                                        </p:attrNameLst>
                                      </p:cBhvr>
                                      <p:to>
                                        <p:strVal val="(#ppt_y+0.4)"/>
                                      </p:to>
                                    </p:set>
                                    <p:anim from="(#ppt_y+0.4)" to="(#ppt_y)" calcmode="lin" valueType="num">
                                      <p:cBhvr>
                                        <p:cTn id="23" dur="1230" accel="100000" fill="hold">
                                          <p:stCondLst>
                                            <p:cond delay="770"/>
                                          </p:stCondLst>
                                        </p:cTn>
                                        <p:tgtEl>
                                          <p:spTgt spid="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Lst>
  </p:timing>
</p:sld>
</file>

<file path=ppt/theme/theme1.xml><?xml version="1.0" encoding="utf-8"?>
<a:theme xmlns:a="http://schemas.openxmlformats.org/drawingml/2006/main" name="Office Theme">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TotalTime>
  <Words>288</Words>
  <Application>Microsoft Office PowerPoint</Application>
  <PresentationFormat>On-screen Show (4:3)</PresentationFormat>
  <Paragraphs>23</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التدخين</vt:lpstr>
      <vt:lpstr>لنرفع شعار</vt:lpstr>
      <vt:lpstr>ما الذي يدفع الأطفال الأبرياء للتدخين؟؟</vt:lpstr>
      <vt:lpstr>انظر إلى هذه الأضرار </vt:lpstr>
      <vt:lpstr>Slide 5</vt:lpstr>
      <vt:lpstr>Slide 6</vt:lpstr>
      <vt:lpstr>ما هو عدد المدخنين؟</vt:lpstr>
      <vt:lpstr>و ما علينا سوى الابتعاد عن تلك                       و ما علينا إلا الابتعاد عن ذلك الضرر                      </vt:lpstr>
      <vt:lpstr>رسالة</vt:lpstr>
      <vt:lpstr>إعداد الطالبة : نور الهدى مز  الصف: السابع  الشعبة : الأولى</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التدخين</dc:title>
  <dc:creator/>
  <cp:lastModifiedBy>Joud</cp:lastModifiedBy>
  <cp:revision>14</cp:revision>
  <dcterms:created xsi:type="dcterms:W3CDTF">2006-08-16T00:00:00Z</dcterms:created>
  <dcterms:modified xsi:type="dcterms:W3CDTF">2011-04-03T17:25:15Z</dcterms:modified>
</cp:coreProperties>
</file>