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5.xml" ContentType="application/vnd.openxmlformats-officedocument.them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44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Masters/slideMaster4.xml" ContentType="application/vnd.openxmlformats-officedocument.presentationml.slideMaster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4.xml" ContentType="application/vnd.openxmlformats-officedocument.theme+xml"/>
  <Override PartName="/ppt/notesSlides/notesSlide1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Override PartName="/ppt/slideLayouts/slideLayout25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3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4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10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  <p:sldMasterId id="2147483660" r:id="rId2"/>
    <p:sldMasterId id="2147483672" r:id="rId3"/>
    <p:sldMasterId id="2147483684" r:id="rId4"/>
  </p:sldMasterIdLst>
  <p:notesMasterIdLst>
    <p:notesMasterId r:id="rId25"/>
  </p:notesMasterIdLst>
  <p:sldIdLst>
    <p:sldId id="256" r:id="rId5"/>
    <p:sldId id="257" r:id="rId6"/>
    <p:sldId id="278" r:id="rId7"/>
    <p:sldId id="269" r:id="rId8"/>
    <p:sldId id="270" r:id="rId9"/>
    <p:sldId id="271" r:id="rId10"/>
    <p:sldId id="279" r:id="rId11"/>
    <p:sldId id="258" r:id="rId12"/>
    <p:sldId id="272" r:id="rId13"/>
    <p:sldId id="259" r:id="rId14"/>
    <p:sldId id="273" r:id="rId15"/>
    <p:sldId id="260" r:id="rId16"/>
    <p:sldId id="261" r:id="rId17"/>
    <p:sldId id="275" r:id="rId18"/>
    <p:sldId id="262" r:id="rId19"/>
    <p:sldId id="274" r:id="rId20"/>
    <p:sldId id="276" r:id="rId21"/>
    <p:sldId id="277" r:id="rId22"/>
    <p:sldId id="263" r:id="rId23"/>
    <p:sldId id="268" r:id="rId24"/>
  </p:sldIdLst>
  <p:sldSz cx="9144000" cy="6858000" type="screen4x3"/>
  <p:notesSz cx="6858000" cy="9144000"/>
  <p:defaultTextStyle>
    <a:defPPr>
      <a:defRPr lang="ar-SA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4E076"/>
    <a:srgbClr val="FF00FF"/>
    <a:srgbClr val="E68EC9"/>
    <a:srgbClr val="FF66CC"/>
    <a:srgbClr val="E216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84380"/>
    <p:restoredTop sz="94660"/>
  </p:normalViewPr>
  <p:slideViewPr>
    <p:cSldViewPr>
      <p:cViewPr varScale="1">
        <p:scale>
          <a:sx n="69" d="100"/>
          <a:sy n="69" d="100"/>
        </p:scale>
        <p:origin x="-141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رأس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 rtl="1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 rtl="1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9C2ABED1-C739-4D74-97AC-BEF26BE74C72}" type="datetimeFigureOut">
              <a:rPr lang="ar-SA"/>
              <a:pPr>
                <a:defRPr/>
              </a:pPr>
              <a:t>02/01/1432</a:t>
            </a:fld>
            <a:endParaRPr lang="ar-SA"/>
          </a:p>
        </p:txBody>
      </p:sp>
      <p:sp>
        <p:nvSpPr>
          <p:cNvPr id="4" name="عنصر نائب لصورة الشريحة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pPr lvl="0"/>
            <a:endParaRPr lang="ar-SA" noProof="0"/>
          </a:p>
        </p:txBody>
      </p:sp>
      <p:sp>
        <p:nvSpPr>
          <p:cNvPr id="5" name="عنصر نائب للملاحظات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noProof="0" smtClean="0"/>
              <a:t>انقر لتحرير أنماط النص الرئيسي</a:t>
            </a:r>
          </a:p>
          <a:p>
            <a:pPr lvl="1"/>
            <a:r>
              <a:rPr lang="ar-SA" noProof="0" smtClean="0"/>
              <a:t>المستوى الثاني</a:t>
            </a:r>
          </a:p>
          <a:p>
            <a:pPr lvl="2"/>
            <a:r>
              <a:rPr lang="ar-SA" noProof="0" smtClean="0"/>
              <a:t>المستوى الثالث</a:t>
            </a:r>
          </a:p>
          <a:p>
            <a:pPr lvl="3"/>
            <a:r>
              <a:rPr lang="ar-SA" noProof="0" smtClean="0"/>
              <a:t>المستوى الرابع</a:t>
            </a:r>
          </a:p>
          <a:p>
            <a:pPr lvl="4"/>
            <a:r>
              <a:rPr lang="ar-SA" noProof="0" smtClean="0"/>
              <a:t>المستوى الخامس</a:t>
            </a:r>
            <a:endParaRPr lang="ar-SA" noProof="0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 rtl="1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 rtl="1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74B8CFCE-BF73-4FA4-B656-569D7B6C0DCB}" type="slidenum">
              <a:rPr lang="ar-SA"/>
              <a:pPr>
                <a:defRPr/>
              </a:pPr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r" rtl="1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rtl="1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rtl="1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rtl="1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rtl="1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عنصر نائب لصورة الشريحة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1987" name="عنصر نائب للملاحظات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ar-SA" smtClean="0"/>
          </a:p>
        </p:txBody>
      </p:sp>
      <p:sp>
        <p:nvSpPr>
          <p:cNvPr id="45060" name="عنصر نائب لرقم الشريحة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F15FCAA-FDD8-43AE-B7DD-4B3AC88DAC94}" type="slidenum">
              <a:rPr lang="ar-SA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10</a:t>
            </a:fld>
            <a:endParaRPr lang="ar-SA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عنصر نائب لصورة الشريحة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3011" name="عنصر نائب للملاحظات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ar-SA" smtClean="0"/>
          </a:p>
        </p:txBody>
      </p:sp>
      <p:sp>
        <p:nvSpPr>
          <p:cNvPr id="46084" name="عنصر نائب لرقم الشريحة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7C9EB62-5D54-44C6-A32B-649C88FA4247}" type="slidenum">
              <a:rPr lang="ar-SA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13</a:t>
            </a:fld>
            <a:endParaRPr lang="ar-SA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AB4925-5F6E-415A-9C2D-817D9C7DA91E}" type="datetimeFigureOut">
              <a:rPr lang="ar-SA"/>
              <a:pPr>
                <a:defRPr/>
              </a:pPr>
              <a:t>02/01/1432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C46AEC-BAEC-4543-B5DA-75BFC587A19E}" type="slidenum">
              <a:rPr lang="ar-SA"/>
              <a:pPr>
                <a:defRPr/>
              </a:pPr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85A840-A4D7-49D1-80B2-B9FC482D689B}" type="datetimeFigureOut">
              <a:rPr lang="ar-SA"/>
              <a:pPr>
                <a:defRPr/>
              </a:pPr>
              <a:t>02/01/1432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E6D94B-59F9-4A5E-9013-182675924B67}" type="slidenum">
              <a:rPr lang="ar-SA"/>
              <a:pPr>
                <a:defRPr/>
              </a:pPr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3A0A92-F0CA-46E6-99AE-26DBFDAD31A7}" type="datetimeFigureOut">
              <a:rPr lang="ar-SA"/>
              <a:pPr>
                <a:defRPr/>
              </a:pPr>
              <a:t>02/01/1432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1348FB-2CC7-4521-91C8-8E4EBB205B7E}" type="slidenum">
              <a:rPr lang="ar-SA"/>
              <a:pPr>
                <a:defRPr/>
              </a:pPr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655A19-4C50-4254-B18D-87C86658B7F3}" type="datetimeFigureOut">
              <a:rPr lang="ar-SA"/>
              <a:pPr>
                <a:defRPr/>
              </a:pPr>
              <a:t>02/01/1432</a:t>
            </a:fld>
            <a:endParaRPr lang="ar-SA"/>
          </a:p>
        </p:txBody>
      </p:sp>
      <p:sp>
        <p:nvSpPr>
          <p:cNvPr id="6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ar-SA"/>
          </a:p>
        </p:txBody>
      </p:sp>
      <p:sp>
        <p:nvSpPr>
          <p:cNvPr id="7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B2A4F2-DD63-45F6-9A93-AB523849878F}" type="slidenum">
              <a:rPr lang="ar-SA"/>
              <a:pPr>
                <a:defRPr/>
              </a:pPr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7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C5C559-DE2D-4DDB-849B-1BF14706E900}" type="datetimeFigureOut">
              <a:rPr lang="ar-SA"/>
              <a:pPr>
                <a:defRPr/>
              </a:pPr>
              <a:t>02/01/1432</a:t>
            </a:fld>
            <a:endParaRPr lang="ar-SA"/>
          </a:p>
        </p:txBody>
      </p:sp>
      <p:sp>
        <p:nvSpPr>
          <p:cNvPr id="8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ar-SA"/>
          </a:p>
        </p:txBody>
      </p:sp>
      <p:sp>
        <p:nvSpPr>
          <p:cNvPr id="9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9A7CB5-87D5-4A6B-833F-83B4777BB51B}" type="slidenum">
              <a:rPr lang="ar-SA"/>
              <a:pPr>
                <a:defRPr/>
              </a:pPr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5F118A-5340-45E7-89B4-2398B2E5B746}" type="datetimeFigureOut">
              <a:rPr lang="ar-SA"/>
              <a:pPr>
                <a:defRPr/>
              </a:pPr>
              <a:t>02/01/1432</a:t>
            </a:fld>
            <a:endParaRPr lang="ar-SA"/>
          </a:p>
        </p:txBody>
      </p:sp>
      <p:sp>
        <p:nvSpPr>
          <p:cNvPr id="4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ar-SA"/>
          </a:p>
        </p:txBody>
      </p:sp>
      <p:sp>
        <p:nvSpPr>
          <p:cNvPr id="5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D52695-6B0E-4D57-8567-08E16EFEBACC}" type="slidenum">
              <a:rPr lang="ar-SA"/>
              <a:pPr>
                <a:defRPr/>
              </a:pPr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3874BB-6CA1-4ADA-A0B9-DE917F890D91}" type="datetimeFigureOut">
              <a:rPr lang="ar-SA"/>
              <a:pPr>
                <a:defRPr/>
              </a:pPr>
              <a:t>02/01/1432</a:t>
            </a:fld>
            <a:endParaRPr lang="ar-SA"/>
          </a:p>
        </p:txBody>
      </p:sp>
      <p:sp>
        <p:nvSpPr>
          <p:cNvPr id="3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ar-SA"/>
          </a:p>
        </p:txBody>
      </p:sp>
      <p:sp>
        <p:nvSpPr>
          <p:cNvPr id="4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1A1429-A3A4-4BC8-AB94-9F25FF74ECA8}" type="slidenum">
              <a:rPr lang="ar-SA"/>
              <a:pPr>
                <a:defRPr/>
              </a:pPr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3B42ED-0DAC-468F-AAF4-64A5214DA3B7}" type="datetimeFigureOut">
              <a:rPr lang="ar-SA"/>
              <a:pPr>
                <a:defRPr/>
              </a:pPr>
              <a:t>02/01/1432</a:t>
            </a:fld>
            <a:endParaRPr lang="ar-SA"/>
          </a:p>
        </p:txBody>
      </p:sp>
      <p:sp>
        <p:nvSpPr>
          <p:cNvPr id="6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ar-SA"/>
          </a:p>
        </p:txBody>
      </p:sp>
      <p:sp>
        <p:nvSpPr>
          <p:cNvPr id="7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E06A9F-5D4E-411D-B3A5-642164DF7E98}" type="slidenum">
              <a:rPr lang="ar-SA"/>
              <a:pPr>
                <a:defRPr/>
              </a:pPr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1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ar-SA" noProof="0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1BD692-7646-4C0A-8A8B-8EF972AAE58B}" type="datetimeFigureOut">
              <a:rPr lang="ar-SA"/>
              <a:pPr>
                <a:defRPr/>
              </a:pPr>
              <a:t>02/01/1432</a:t>
            </a:fld>
            <a:endParaRPr lang="ar-SA"/>
          </a:p>
        </p:txBody>
      </p:sp>
      <p:sp>
        <p:nvSpPr>
          <p:cNvPr id="6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ar-SA"/>
          </a:p>
        </p:txBody>
      </p:sp>
      <p:sp>
        <p:nvSpPr>
          <p:cNvPr id="7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B5BAD4-78FC-4263-9F95-52908E2032BA}" type="slidenum">
              <a:rPr lang="ar-SA"/>
              <a:pPr>
                <a:defRPr/>
              </a:pPr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33BE46-9735-4091-ADAC-69E65496E12F}" type="datetimeFigureOut">
              <a:rPr lang="ar-SA"/>
              <a:pPr>
                <a:defRPr/>
              </a:pPr>
              <a:t>02/01/1432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4A5003-F8D5-4A97-94F2-66B784B02041}" type="slidenum">
              <a:rPr lang="ar-SA"/>
              <a:pPr>
                <a:defRPr/>
              </a:pPr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2F0545-5177-417A-8CE0-62373DEA23D1}" type="datetimeFigureOut">
              <a:rPr lang="ar-SA"/>
              <a:pPr>
                <a:defRPr/>
              </a:pPr>
              <a:t>02/01/1432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A802D0-0DF7-48FD-AEF1-3B2B7806ED2D}" type="slidenum">
              <a:rPr lang="ar-SA"/>
              <a:pPr>
                <a:defRPr/>
              </a:pPr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ثلث متساوي الساقين 3"/>
          <p:cNvSpPr/>
          <p:nvPr/>
        </p:nvSpPr>
        <p:spPr>
          <a:xfrm rot="16200000">
            <a:off x="7553325" y="5254626"/>
            <a:ext cx="1893887" cy="1293812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1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عنوان 7"/>
          <p:cNvSpPr>
            <a:spLocks noGrp="1"/>
          </p:cNvSpPr>
          <p:nvPr>
            <p:ph type="ctrTitle"/>
          </p:nvPr>
        </p:nvSpPr>
        <p:spPr>
          <a:xfrm>
            <a:off x="540544" y="776288"/>
            <a:ext cx="8062912" cy="1470025"/>
          </a:xfrm>
        </p:spPr>
        <p:txBody>
          <a:bodyPr anchor="b"/>
          <a:lstStyle>
            <a:lvl1pPr algn="r">
              <a:defRPr sz="4400"/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9" name="عنوان فرعي 8"/>
          <p:cNvSpPr>
            <a:spLocks noGrp="1"/>
          </p:cNvSpPr>
          <p:nvPr>
            <p:ph type="subTitle" idx="1"/>
          </p:nvPr>
        </p:nvSpPr>
        <p:spPr>
          <a:xfrm>
            <a:off x="540544" y="2250280"/>
            <a:ext cx="8062912" cy="1752600"/>
          </a:xfrm>
        </p:spPr>
        <p:txBody>
          <a:bodyPr/>
          <a:lstStyle>
            <a:lvl1pPr marL="0" marR="36576" indent="0" algn="r">
              <a:spcBef>
                <a:spcPts val="0"/>
              </a:spcBef>
              <a:buNone/>
              <a:defRPr>
                <a:ln>
                  <a:solidFill>
                    <a:schemeClr val="bg2"/>
                  </a:solidFill>
                </a:ln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en-US"/>
          </a:p>
        </p:txBody>
      </p:sp>
      <p:sp>
        <p:nvSpPr>
          <p:cNvPr id="5" name="عنصر نائب للتاريخ 27"/>
          <p:cNvSpPr>
            <a:spLocks noGrp="1"/>
          </p:cNvSpPr>
          <p:nvPr>
            <p:ph type="dt" sz="half" idx="10"/>
          </p:nvPr>
        </p:nvSpPr>
        <p:spPr>
          <a:xfrm>
            <a:off x="1371600" y="6011863"/>
            <a:ext cx="5791200" cy="365125"/>
          </a:xfrm>
        </p:spPr>
        <p:txBody>
          <a:bodyPr tIns="0" bIns="0" anchor="t"/>
          <a:lstStyle>
            <a:lvl1pPr algn="r">
              <a:defRPr sz="1000"/>
            </a:lvl1pPr>
          </a:lstStyle>
          <a:p>
            <a:pPr>
              <a:defRPr/>
            </a:pPr>
            <a:fld id="{7AD2B02E-BE7F-423C-9F0C-53F950FEF06A}" type="datetimeFigureOut">
              <a:rPr lang="ar-SA"/>
              <a:pPr>
                <a:defRPr/>
              </a:pPr>
              <a:t>02/01/1432</a:t>
            </a:fld>
            <a:endParaRPr lang="ar-SA"/>
          </a:p>
        </p:txBody>
      </p:sp>
      <p:sp>
        <p:nvSpPr>
          <p:cNvPr id="6" name="عنصر نائب للتذييل 16"/>
          <p:cNvSpPr>
            <a:spLocks noGrp="1"/>
          </p:cNvSpPr>
          <p:nvPr>
            <p:ph type="ftr" sz="quarter" idx="11"/>
          </p:nvPr>
        </p:nvSpPr>
        <p:spPr>
          <a:xfrm>
            <a:off x="1371600" y="5649913"/>
            <a:ext cx="5791200" cy="365125"/>
          </a:xfrm>
        </p:spPr>
        <p:txBody>
          <a:bodyPr tIns="0" bIns="0"/>
          <a:lstStyle>
            <a:lvl1pPr algn="r">
              <a:defRPr sz="1100"/>
            </a:lvl1pPr>
          </a:lstStyle>
          <a:p>
            <a:pPr>
              <a:defRPr/>
            </a:pPr>
            <a:endParaRPr lang="ar-SA"/>
          </a:p>
        </p:txBody>
      </p:sp>
      <p:sp>
        <p:nvSpPr>
          <p:cNvPr id="7" name="عنصر نائب لرقم الشريحة 28"/>
          <p:cNvSpPr>
            <a:spLocks noGrp="1"/>
          </p:cNvSpPr>
          <p:nvPr>
            <p:ph type="sldNum" sz="quarter" idx="12"/>
          </p:nvPr>
        </p:nvSpPr>
        <p:spPr>
          <a:xfrm>
            <a:off x="8391525" y="5753100"/>
            <a:ext cx="503238" cy="365125"/>
          </a:xfrm>
        </p:spPr>
        <p:txBody>
          <a:bodyPr anchor="ctr"/>
          <a:lstStyle>
            <a:lvl1pPr algn="ctr">
              <a:defRPr sz="13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3548A919-C330-4DEC-BC63-F3CFF8BB5010}" type="slidenum">
              <a:rPr lang="ar-SA"/>
              <a:pPr>
                <a:defRPr/>
              </a:pPr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1882808"/>
            <a:ext cx="8229600" cy="4572000"/>
          </a:xfrm>
        </p:spPr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>
          <a:xfrm>
            <a:off x="4791075" y="6480175"/>
            <a:ext cx="2133600" cy="3016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27A70D7-3680-4650-94CA-FC9D47B7B057}" type="datetimeFigureOut">
              <a:rPr lang="ar-SA"/>
              <a:pPr>
                <a:defRPr/>
              </a:pPr>
              <a:t>02/01/1432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>
          <a:xfrm>
            <a:off x="457200" y="6481763"/>
            <a:ext cx="4259263" cy="300037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C229A9-8AD8-4236-9B55-480DFBEA02D2}" type="slidenum">
              <a:rPr lang="ar-SA"/>
              <a:pPr>
                <a:defRPr/>
              </a:pPr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عنوان المقطع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ثلث قائم الزاوية 3"/>
          <p:cNvSpPr/>
          <p:nvPr/>
        </p:nvSpPr>
        <p:spPr>
          <a:xfrm flipV="1">
            <a:off x="6350" y="6350"/>
            <a:ext cx="9131300" cy="6837363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مثلث متساوي الساقين 4"/>
          <p:cNvSpPr/>
          <p:nvPr/>
        </p:nvSpPr>
        <p:spPr>
          <a:xfrm rot="5400000" flipV="1">
            <a:off x="7553325" y="309563"/>
            <a:ext cx="1893888" cy="1293812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1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رابط مستقيم 5"/>
          <p:cNvCxnSpPr/>
          <p:nvPr/>
        </p:nvCxnSpPr>
        <p:spPr>
          <a:xfrm rot="10800000">
            <a:off x="6469063" y="9525"/>
            <a:ext cx="2673350" cy="1900238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رابط مستقيم 6"/>
          <p:cNvCxnSpPr/>
          <p:nvPr/>
        </p:nvCxnSpPr>
        <p:spPr>
          <a:xfrm flipV="1">
            <a:off x="0" y="6350"/>
            <a:ext cx="9137650" cy="6845300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381000" y="271464"/>
            <a:ext cx="7239000" cy="1362075"/>
          </a:xfrm>
        </p:spPr>
        <p:txBody>
          <a:bodyPr/>
          <a:lstStyle>
            <a:lvl1pPr marL="0" algn="l">
              <a:buNone/>
              <a:defRPr sz="3600" b="1" cap="none" baseline="0"/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381000" y="1633536"/>
            <a:ext cx="3886200" cy="2286000"/>
          </a:xfrm>
        </p:spPr>
        <p:txBody>
          <a:bodyPr/>
          <a:lstStyle>
            <a:lvl1pPr marL="54864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8" name="عنصر نائب للتاريخ 3"/>
          <p:cNvSpPr>
            <a:spLocks noGrp="1"/>
          </p:cNvSpPr>
          <p:nvPr>
            <p:ph type="dt" sz="half" idx="10"/>
          </p:nvPr>
        </p:nvSpPr>
        <p:spPr>
          <a:xfrm>
            <a:off x="6956425" y="6477000"/>
            <a:ext cx="2133600" cy="3048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2DBE88-A84F-4F06-89DA-D7B7A1CD303D}" type="datetimeFigureOut">
              <a:rPr lang="ar-SA"/>
              <a:pPr>
                <a:defRPr/>
              </a:pPr>
              <a:t>02/01/1432</a:t>
            </a:fld>
            <a:endParaRPr lang="ar-SA"/>
          </a:p>
        </p:txBody>
      </p:sp>
      <p:sp>
        <p:nvSpPr>
          <p:cNvPr id="9" name="عنصر نائب للتذييل 4"/>
          <p:cNvSpPr>
            <a:spLocks noGrp="1"/>
          </p:cNvSpPr>
          <p:nvPr>
            <p:ph type="ftr" sz="quarter" idx="11"/>
          </p:nvPr>
        </p:nvSpPr>
        <p:spPr>
          <a:xfrm>
            <a:off x="2619375" y="6481763"/>
            <a:ext cx="4260850" cy="300037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ar-SA"/>
          </a:p>
        </p:txBody>
      </p:sp>
      <p:sp>
        <p:nvSpPr>
          <p:cNvPr id="10" name="عنصر نائب لرقم الشريحة 5"/>
          <p:cNvSpPr>
            <a:spLocks noGrp="1"/>
          </p:cNvSpPr>
          <p:nvPr>
            <p:ph type="sldNum" sz="quarter" idx="12"/>
          </p:nvPr>
        </p:nvSpPr>
        <p:spPr>
          <a:xfrm>
            <a:off x="8450263" y="809625"/>
            <a:ext cx="503237" cy="300038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47FC18-669E-4B73-ABBA-4B5EEF0758D1}" type="slidenum">
              <a:rPr lang="ar-SA"/>
              <a:pPr>
                <a:defRPr/>
              </a:pPr>
              <a:t>‹#›</a:t>
            </a:fld>
            <a:endParaRPr lang="ar-SA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 algn="l"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5" name="عنصر نائب للتاريخ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9B5A3D-CB84-4458-A788-A50D4FF8F0BB}" type="datetimeFigureOut">
              <a:rPr lang="ar-SA"/>
              <a:pPr>
                <a:defRPr/>
              </a:pPr>
              <a:t>02/01/1432</a:t>
            </a:fld>
            <a:endParaRPr lang="ar-SA"/>
          </a:p>
        </p:txBody>
      </p:sp>
      <p:sp>
        <p:nvSpPr>
          <p:cNvPr id="6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ar-SA"/>
          </a:p>
        </p:txBody>
      </p:sp>
      <p:sp>
        <p:nvSpPr>
          <p:cNvPr id="7" name="عنصر نائب لرقم الشريحة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72F0A4-AF8B-4493-B74F-7A39584117B3}" type="slidenum">
              <a:rPr lang="ar-SA"/>
              <a:pPr>
                <a:defRPr/>
              </a:pPr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248198" y="290732"/>
            <a:ext cx="1066800" cy="6153912"/>
          </a:xfrm>
        </p:spPr>
        <p:txBody>
          <a:bodyPr vert="vert270" anchor="b"/>
          <a:lstStyle>
            <a:lvl1pPr marL="0" algn="ctr">
              <a:defRPr sz="3300" b="1">
                <a:ln w="6350">
                  <a:solidFill>
                    <a:schemeClr val="tx1"/>
                  </a:solidFill>
                </a:ln>
                <a:solidFill>
                  <a:schemeClr val="tx1"/>
                </a:solidFill>
              </a:defRPr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1365006" y="290732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3"/>
          </p:nvPr>
        </p:nvSpPr>
        <p:spPr>
          <a:xfrm>
            <a:off x="1365006" y="3427124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محتوى 4"/>
          <p:cNvSpPr>
            <a:spLocks noGrp="1"/>
          </p:cNvSpPr>
          <p:nvPr>
            <p:ph sz="quarter" idx="2"/>
          </p:nvPr>
        </p:nvSpPr>
        <p:spPr>
          <a:xfrm>
            <a:off x="2022230" y="290732"/>
            <a:ext cx="6858000" cy="301752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2022230" y="3427124"/>
            <a:ext cx="6858000" cy="301752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>
          <a:xfrm>
            <a:off x="4791075" y="6481763"/>
            <a:ext cx="2130425" cy="3016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18F3AF9-4F92-43C2-BB45-0409365CEAF2}" type="datetimeFigureOut">
              <a:rPr lang="ar-SA"/>
              <a:pPr>
                <a:defRPr/>
              </a:pPr>
              <a:t>02/01/1432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>
          <a:xfrm>
            <a:off x="457200" y="6481763"/>
            <a:ext cx="4260850" cy="3016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>
          <a:xfrm>
            <a:off x="7589838" y="6483350"/>
            <a:ext cx="503237" cy="301625"/>
          </a:xfr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CC8FB784-C2AE-4C16-8F38-3ACB1A0A5333}" type="slidenum">
              <a:rPr lang="ar-SA"/>
              <a:pPr>
                <a:defRPr/>
              </a:pPr>
              <a:t>‹#›</a:t>
            </a:fld>
            <a:endParaRPr lang="ar-SA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تاريخ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0E85CF-33F2-42A0-94D8-D768932B42DA}" type="datetimeFigureOut">
              <a:rPr lang="ar-SA"/>
              <a:pPr>
                <a:defRPr/>
              </a:pPr>
              <a:t>02/01/1432</a:t>
            </a:fld>
            <a:endParaRPr lang="ar-SA"/>
          </a:p>
        </p:txBody>
      </p:sp>
      <p:sp>
        <p:nvSpPr>
          <p:cNvPr id="4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ar-SA"/>
          </a:p>
        </p:txBody>
      </p:sp>
      <p:sp>
        <p:nvSpPr>
          <p:cNvPr id="5" name="عنصر نائب لرقم الشريحة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508441-9599-4AD4-83B6-6CDBF9B793E9}" type="slidenum">
              <a:rPr lang="ar-SA"/>
              <a:pPr>
                <a:defRPr/>
              </a:pPr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778BB6-2DC6-4356-8835-783BEF80B91B}" type="datetimeFigureOut">
              <a:rPr lang="ar-SA"/>
              <a:pPr>
                <a:defRPr/>
              </a:pPr>
              <a:t>02/01/1432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ar-SA"/>
          </a:p>
        </p:txBody>
      </p:sp>
      <p:sp>
        <p:nvSpPr>
          <p:cNvPr id="4" name="عنصر نائب لرقم الشريحة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F90788-E5EB-41B0-A0AE-77D118AA70D2}" type="slidenum">
              <a:rPr lang="ar-SA"/>
              <a:pPr>
                <a:defRPr/>
              </a:pPr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219456" y="367664"/>
            <a:ext cx="914400" cy="5943600"/>
          </a:xfrm>
        </p:spPr>
        <p:txBody>
          <a:bodyPr vert="vert270" anchor="b"/>
          <a:lstStyle>
            <a:lvl1pPr marL="0" marR="18288" algn="r">
              <a:spcBef>
                <a:spcPts val="0"/>
              </a:spcBef>
              <a:buNone/>
              <a:defRPr sz="2900" b="0" cap="all" baseline="0"/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2"/>
          </p:nvPr>
        </p:nvSpPr>
        <p:spPr>
          <a:xfrm>
            <a:off x="1135856" y="367664"/>
            <a:ext cx="2438400" cy="5943600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1"/>
          </p:nvPr>
        </p:nvSpPr>
        <p:spPr>
          <a:xfrm>
            <a:off x="3651250" y="320040"/>
            <a:ext cx="5276088" cy="5989320"/>
          </a:xfrm>
        </p:spPr>
        <p:txBody>
          <a:bodyPr/>
          <a:lstStyle>
            <a:lvl1pPr>
              <a:spcBef>
                <a:spcPts val="0"/>
              </a:spcBef>
              <a:defRPr sz="30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>
          <a:xfrm>
            <a:off x="6278563" y="6556375"/>
            <a:ext cx="2133600" cy="301625"/>
          </a:xfrm>
        </p:spPr>
        <p:txBody>
          <a:bodyPr/>
          <a:lstStyle>
            <a:lvl1pPr>
              <a:defRPr sz="900"/>
            </a:lvl1pPr>
          </a:lstStyle>
          <a:p>
            <a:pPr>
              <a:defRPr/>
            </a:pPr>
            <a:fld id="{95D42605-9310-4596-B2EB-9FB4DBDFC56E}" type="datetimeFigureOut">
              <a:rPr lang="ar-SA"/>
              <a:pPr>
                <a:defRPr/>
              </a:pPr>
              <a:t>02/01/1432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>
          <a:xfrm>
            <a:off x="1135063" y="6556375"/>
            <a:ext cx="5143500" cy="301625"/>
          </a:xfrm>
        </p:spPr>
        <p:txBody>
          <a:bodyPr/>
          <a:lstStyle>
            <a:lvl1pPr>
              <a:defRPr sz="900"/>
            </a:lvl1pPr>
          </a:lstStyle>
          <a:p>
            <a:pPr>
              <a:defRPr/>
            </a:pPr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>
          <a:xfrm>
            <a:off x="8410575" y="6556375"/>
            <a:ext cx="503238" cy="301625"/>
          </a:xfrm>
        </p:spPr>
        <p:txBody>
          <a:bodyPr/>
          <a:lstStyle>
            <a:lvl1pPr>
              <a:defRPr sz="900"/>
            </a:lvl1pPr>
          </a:lstStyle>
          <a:p>
            <a:pPr>
              <a:defRPr/>
            </a:pPr>
            <a:fld id="{CA5B5353-5CA6-4C32-85FB-15D5C5C88585}" type="slidenum">
              <a:rPr lang="ar-SA"/>
              <a:pPr>
                <a:defRPr/>
              </a:pPr>
              <a:t>‹#›</a:t>
            </a:fld>
            <a:endParaRPr lang="ar-SA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صورة ذو تسمية توضيحية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219456" y="150896"/>
            <a:ext cx="914400" cy="6400800"/>
          </a:xfrm>
        </p:spPr>
        <p:txBody>
          <a:bodyPr vert="vert270" anchor="b"/>
          <a:lstStyle>
            <a:lvl1pPr marL="0" algn="l">
              <a:buNone/>
              <a:defRPr sz="3000" b="0" cap="all" baseline="0"/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138237" y="373966"/>
            <a:ext cx="7333488" cy="5486400"/>
          </a:xfrm>
          <a:solidFill>
            <a:schemeClr val="bg2">
              <a:shade val="50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ar-SA" noProof="0" smtClean="0"/>
              <a:t>انقر فوق الرمز لإضافة صورة</a:t>
            </a:r>
            <a:endParaRPr lang="en-US" noProof="0" dirty="0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143000" y="5867400"/>
            <a:ext cx="7333488" cy="685800"/>
          </a:xfrm>
          <a:solidFill>
            <a:schemeClr val="accent1">
              <a:alpha val="15000"/>
            </a:schemeClr>
          </a:solidFill>
          <a:ln>
            <a:solidFill>
              <a:schemeClr val="accent1"/>
            </a:solidFill>
            <a:miter lim="800000"/>
          </a:ln>
        </p:spPr>
        <p:txBody>
          <a:bodyPr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>
          <a:xfrm>
            <a:off x="6108700" y="6556375"/>
            <a:ext cx="2101850" cy="301625"/>
          </a:xfrm>
        </p:spPr>
        <p:txBody>
          <a:bodyPr/>
          <a:lstStyle>
            <a:lvl1pPr>
              <a:defRPr sz="900"/>
            </a:lvl1pPr>
          </a:lstStyle>
          <a:p>
            <a:pPr>
              <a:defRPr/>
            </a:pPr>
            <a:fld id="{32F17FED-681D-4BFD-8B67-CC7A2508A1C2}" type="datetimeFigureOut">
              <a:rPr lang="ar-SA"/>
              <a:pPr>
                <a:defRPr/>
              </a:pPr>
              <a:t>02/01/1432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>
          <a:xfrm>
            <a:off x="1169988" y="6557963"/>
            <a:ext cx="4948237" cy="301625"/>
          </a:xfrm>
        </p:spPr>
        <p:txBody>
          <a:bodyPr/>
          <a:lstStyle>
            <a:lvl1pPr>
              <a:defRPr sz="900"/>
            </a:lvl1pPr>
          </a:lstStyle>
          <a:p>
            <a:pPr>
              <a:defRPr/>
            </a:pPr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>
          <a:xfrm>
            <a:off x="8216900" y="6556375"/>
            <a:ext cx="366713" cy="301625"/>
          </a:xfrm>
        </p:spPr>
        <p:txBody>
          <a:bodyPr/>
          <a:lstStyle>
            <a:lvl1pPr algn="ctr">
              <a:defRPr sz="900"/>
            </a:lvl1pPr>
          </a:lstStyle>
          <a:p>
            <a:pPr>
              <a:defRPr/>
            </a:pPr>
            <a:fld id="{87DCDA6A-9A45-40B7-BA40-47E5E2A8E27A}" type="slidenum">
              <a:rPr lang="ar-SA"/>
              <a:pPr>
                <a:defRPr/>
              </a:pPr>
              <a:t>‹#›</a:t>
            </a:fld>
            <a:endParaRPr lang="ar-SA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عنصر نائب للتاريخ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4F3B36-6B4B-4553-919A-A233795F30D0}" type="datetimeFigureOut">
              <a:rPr lang="ar-SA"/>
              <a:pPr>
                <a:defRPr/>
              </a:pPr>
              <a:t>02/01/1432</a:t>
            </a:fld>
            <a:endParaRPr lang="ar-SA"/>
          </a:p>
        </p:txBody>
      </p:sp>
      <p:sp>
        <p:nvSpPr>
          <p:cNvPr id="5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ar-SA"/>
          </a:p>
        </p:txBody>
      </p:sp>
      <p:sp>
        <p:nvSpPr>
          <p:cNvPr id="6" name="عنصر نائب لرقم الشريحة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46B541-9DF4-4950-B64C-4AFBE3CD822A}" type="slidenum">
              <a:rPr lang="ar-SA"/>
              <a:pPr>
                <a:defRPr/>
              </a:pPr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781800" y="381000"/>
            <a:ext cx="1905000" cy="5486400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381000"/>
            <a:ext cx="6248400" cy="5486400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عنصر نائب للتاريخ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BBAD9F-4BD0-469E-83D6-733B11D28F18}" type="datetimeFigureOut">
              <a:rPr lang="ar-SA"/>
              <a:pPr>
                <a:defRPr/>
              </a:pPr>
              <a:t>02/01/1432</a:t>
            </a:fld>
            <a:endParaRPr lang="ar-SA"/>
          </a:p>
        </p:txBody>
      </p:sp>
      <p:sp>
        <p:nvSpPr>
          <p:cNvPr id="5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ar-SA"/>
          </a:p>
        </p:txBody>
      </p:sp>
      <p:sp>
        <p:nvSpPr>
          <p:cNvPr id="6" name="عنصر نائب لرقم الشريحة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7BC547-CEE7-4B9C-8569-0C7B4047D945}" type="slidenum">
              <a:rPr lang="ar-SA"/>
              <a:pPr>
                <a:defRPr/>
              </a:pPr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ستطيل 3"/>
          <p:cNvSpPr/>
          <p:nvPr/>
        </p:nvSpPr>
        <p:spPr>
          <a:xfrm>
            <a:off x="0" y="0"/>
            <a:ext cx="365125" cy="6854825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rtl="1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مستطيل 4"/>
          <p:cNvSpPr/>
          <p:nvPr/>
        </p:nvSpPr>
        <p:spPr>
          <a:xfrm>
            <a:off x="309563" y="681038"/>
            <a:ext cx="46037" cy="365125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rtl="1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مستطيل 5"/>
          <p:cNvSpPr/>
          <p:nvPr/>
        </p:nvSpPr>
        <p:spPr>
          <a:xfrm>
            <a:off x="268288" y="681038"/>
            <a:ext cx="28575" cy="365125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rtl="1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7" name="مستطيل 6"/>
          <p:cNvSpPr/>
          <p:nvPr/>
        </p:nvSpPr>
        <p:spPr>
          <a:xfrm>
            <a:off x="249238" y="681038"/>
            <a:ext cx="9525" cy="365125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rtl="1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" name="مستطيل 9"/>
          <p:cNvSpPr/>
          <p:nvPr/>
        </p:nvSpPr>
        <p:spPr>
          <a:xfrm>
            <a:off x="222250" y="681038"/>
            <a:ext cx="7938" cy="365125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rtl="1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1" name="مستطيل 10"/>
          <p:cNvSpPr/>
          <p:nvPr/>
        </p:nvSpPr>
        <p:spPr>
          <a:xfrm>
            <a:off x="255588" y="5046663"/>
            <a:ext cx="73025" cy="1692275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rtl="1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2" name="مستطيل 11"/>
          <p:cNvSpPr/>
          <p:nvPr/>
        </p:nvSpPr>
        <p:spPr>
          <a:xfrm>
            <a:off x="255588" y="4797425"/>
            <a:ext cx="73025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rtl="1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3" name="مستطيل 12"/>
          <p:cNvSpPr/>
          <p:nvPr/>
        </p:nvSpPr>
        <p:spPr>
          <a:xfrm>
            <a:off x="255588" y="4637088"/>
            <a:ext cx="73025" cy="138112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rtl="1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4" name="مستطيل 13"/>
          <p:cNvSpPr/>
          <p:nvPr/>
        </p:nvSpPr>
        <p:spPr>
          <a:xfrm>
            <a:off x="255588" y="4541838"/>
            <a:ext cx="73025" cy="7461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rtl="1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8" name="عنوان 7"/>
          <p:cNvSpPr>
            <a:spLocks noGrp="1"/>
          </p:cNvSpPr>
          <p:nvPr>
            <p:ph type="ctrTitle"/>
          </p:nvPr>
        </p:nvSpPr>
        <p:spPr>
          <a:xfrm>
            <a:off x="914400" y="4343400"/>
            <a:ext cx="7772400" cy="1975104"/>
          </a:xfrm>
        </p:spPr>
        <p:txBody>
          <a:bodyPr/>
          <a:lstStyle>
            <a:lvl1pPr marR="9144" algn="l">
              <a:defRPr sz="4000" b="1" cap="all" spc="0" baseline="0">
                <a:effectLst>
                  <a:reflection blurRad="12700" stA="34000" endA="740" endPos="53000" dir="5400000" sy="-100000" algn="bl" rotWithShape="0"/>
                </a:effectLst>
              </a:defRPr>
            </a:lvl1pPr>
            <a:extLst/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9" name="عنوان فرعي 8"/>
          <p:cNvSpPr>
            <a:spLocks noGrp="1"/>
          </p:cNvSpPr>
          <p:nvPr>
            <p:ph type="subTitle" idx="1"/>
          </p:nvPr>
        </p:nvSpPr>
        <p:spPr>
          <a:xfrm>
            <a:off x="914400" y="2834640"/>
            <a:ext cx="7772400" cy="1508760"/>
          </a:xfrm>
        </p:spPr>
        <p:txBody>
          <a:bodyPr lIns="100584" anchor="b"/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ar-SA" smtClean="0"/>
              <a:t>انقر لتحرير نمط العنوان الثانوي الرئيسي</a:t>
            </a:r>
            <a:endParaRPr lang="en-US"/>
          </a:p>
        </p:txBody>
      </p:sp>
      <p:sp>
        <p:nvSpPr>
          <p:cNvPr id="15" name="عنصر نائب للتاريخ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01FA7A3D-DC43-45D6-9AB5-4F2695CC626B}" type="datetimeFigureOut">
              <a:rPr lang="ar-SA"/>
              <a:pPr>
                <a:defRPr/>
              </a:pPr>
              <a:t>02/01/1432</a:t>
            </a:fld>
            <a:endParaRPr lang="ar-SA"/>
          </a:p>
        </p:txBody>
      </p:sp>
      <p:sp>
        <p:nvSpPr>
          <p:cNvPr id="16" name="عنصر نائب للتذييل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ar-SA"/>
          </a:p>
        </p:txBody>
      </p:sp>
      <p:sp>
        <p:nvSpPr>
          <p:cNvPr id="17" name="عنصر نائب لرقم الشريحة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C343C140-6D66-4BF3-877B-9C27D9B236E8}" type="slidenum">
              <a:rPr lang="ar-SA"/>
              <a:pPr>
                <a:defRPr/>
              </a:pPr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عنصر نائب للتاريخ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3C80AB-4CD0-4B0A-BD00-24A0A6727243}" type="datetimeFigureOut">
              <a:rPr lang="ar-SA"/>
              <a:pPr>
                <a:defRPr/>
              </a:pPr>
              <a:t>02/01/1432</a:t>
            </a:fld>
            <a:endParaRPr lang="ar-SA"/>
          </a:p>
        </p:txBody>
      </p:sp>
      <p:sp>
        <p:nvSpPr>
          <p:cNvPr id="5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ar-SA"/>
          </a:p>
        </p:txBody>
      </p:sp>
      <p:sp>
        <p:nvSpPr>
          <p:cNvPr id="6" name="عنصر نائب لرقم الشريحة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D155E3-D03F-4341-AA26-DCBCCD6CFE54}" type="slidenum">
              <a:rPr lang="ar-SA"/>
              <a:pPr>
                <a:defRPr/>
              </a:pPr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شكل حر 3"/>
          <p:cNvSpPr>
            <a:spLocks/>
          </p:cNvSpPr>
          <p:nvPr/>
        </p:nvSpPr>
        <p:spPr bwMode="auto">
          <a:xfrm>
            <a:off x="4829175" y="1073150"/>
            <a:ext cx="4321175" cy="5791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3648"/>
              </a:cxn>
              <a:cxn ang="0">
                <a:pos x="720" y="2016"/>
              </a:cxn>
              <a:cxn ang="0">
                <a:pos x="2736" y="0"/>
              </a:cxn>
              <a:cxn ang="0">
                <a:pos x="2736" y="96"/>
              </a:cxn>
              <a:cxn ang="0">
                <a:pos x="744" y="2038"/>
              </a:cxn>
              <a:cxn ang="0">
                <a:pos x="48" y="3648"/>
              </a:cxn>
              <a:cxn ang="0">
                <a:pos x="0" y="3648"/>
              </a:cxn>
            </a:cxnLst>
            <a:rect l="0" t="0" r="0" b="0"/>
            <a:pathLst>
              <a:path w="2736" h="3648">
                <a:moveTo>
                  <a:pt x="0" y="3648"/>
                </a:moveTo>
                <a:lnTo>
                  <a:pt x="720" y="2016"/>
                </a:lnTo>
                <a:lnTo>
                  <a:pt x="2736" y="672"/>
                </a:lnTo>
                <a:lnTo>
                  <a:pt x="2736" y="720"/>
                </a:lnTo>
                <a:lnTo>
                  <a:pt x="744" y="2038"/>
                </a:lnTo>
                <a:lnTo>
                  <a:pt x="48" y="3648"/>
                </a:lnTo>
                <a:lnTo>
                  <a:pt x="48" y="3648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algn="r" rtl="1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5" name="شكل حر 4"/>
          <p:cNvSpPr>
            <a:spLocks/>
          </p:cNvSpPr>
          <p:nvPr/>
        </p:nvSpPr>
        <p:spPr bwMode="auto">
          <a:xfrm>
            <a:off x="374650" y="0"/>
            <a:ext cx="5513388" cy="6615113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4080"/>
              </a:cxn>
              <a:cxn ang="0">
                <a:pos x="0" y="4128"/>
              </a:cxn>
              <a:cxn ang="0">
                <a:pos x="3504" y="2640"/>
              </a:cxn>
              <a:cxn ang="0">
                <a:pos x="2880" y="0"/>
              </a:cxn>
              <a:cxn ang="0">
                <a:pos x="2832" y="0"/>
              </a:cxn>
              <a:cxn ang="0">
                <a:pos x="3465" y="2619"/>
              </a:cxn>
              <a:cxn ang="0">
                <a:pos x="0" y="4080"/>
              </a:cxn>
            </a:cxnLst>
            <a:rect l="0" t="0" r="0" b="0"/>
            <a:pathLst>
              <a:path w="3504" h="4128">
                <a:moveTo>
                  <a:pt x="0" y="4080"/>
                </a:moveTo>
                <a:lnTo>
                  <a:pt x="0" y="4128"/>
                </a:lnTo>
                <a:lnTo>
                  <a:pt x="3504" y="2640"/>
                </a:lnTo>
                <a:lnTo>
                  <a:pt x="2880" y="0"/>
                </a:lnTo>
                <a:lnTo>
                  <a:pt x="2832" y="0"/>
                </a:lnTo>
                <a:lnTo>
                  <a:pt x="3465" y="2619"/>
                </a:lnTo>
                <a:lnTo>
                  <a:pt x="0" y="4080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algn="r" rtl="1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6" name="شكل حر 5"/>
          <p:cNvSpPr>
            <a:spLocks/>
          </p:cNvSpPr>
          <p:nvPr/>
        </p:nvSpPr>
        <p:spPr bwMode="auto">
          <a:xfrm rot="5236414">
            <a:off x="4461669" y="1483519"/>
            <a:ext cx="4114800" cy="1189038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algn="r" rtl="1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7" name="شكل حر 6"/>
          <p:cNvSpPr>
            <a:spLocks/>
          </p:cNvSpPr>
          <p:nvPr/>
        </p:nvSpPr>
        <p:spPr bwMode="auto">
          <a:xfrm>
            <a:off x="5943600" y="0"/>
            <a:ext cx="27432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104" y="0"/>
              </a:cxn>
              <a:cxn ang="0">
                <a:pos x="1728" y="0"/>
              </a:cxn>
              <a:cxn ang="0">
                <a:pos x="0" y="2688"/>
              </a:cxn>
              <a:cxn ang="0">
                <a:pos x="1104" y="0"/>
              </a:cxn>
            </a:cxnLst>
            <a:rect l="0" t="0" r="0" b="0"/>
            <a:pathLst>
              <a:path w="1728" h="2688">
                <a:moveTo>
                  <a:pt x="1104" y="0"/>
                </a:moveTo>
                <a:lnTo>
                  <a:pt x="1728" y="0"/>
                </a:lnTo>
                <a:lnTo>
                  <a:pt x="0" y="2688"/>
                </a:lnTo>
                <a:lnTo>
                  <a:pt x="110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algn="r" rtl="1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شكل حر 7"/>
          <p:cNvSpPr>
            <a:spLocks/>
          </p:cNvSpPr>
          <p:nvPr/>
        </p:nvSpPr>
        <p:spPr bwMode="auto">
          <a:xfrm>
            <a:off x="5943600" y="4267200"/>
            <a:ext cx="3200400" cy="11430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2016" y="240"/>
              </a:cxn>
              <a:cxn ang="0">
                <a:pos x="2016" y="720"/>
              </a:cxn>
              <a:cxn ang="0">
                <a:pos x="0" y="0"/>
              </a:cxn>
            </a:cxnLst>
            <a:rect l="0" t="0" r="0" b="0"/>
            <a:pathLst>
              <a:path w="2016" h="720">
                <a:moveTo>
                  <a:pt x="0" y="0"/>
                </a:moveTo>
                <a:lnTo>
                  <a:pt x="2016" y="240"/>
                </a:lnTo>
                <a:lnTo>
                  <a:pt x="2016" y="720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algn="r" rtl="1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9" name="شكل حر 8"/>
          <p:cNvSpPr>
            <a:spLocks/>
          </p:cNvSpPr>
          <p:nvPr/>
        </p:nvSpPr>
        <p:spPr bwMode="auto">
          <a:xfrm>
            <a:off x="5943600" y="0"/>
            <a:ext cx="13716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864" y="0"/>
              </a:cxn>
              <a:cxn ang="0">
                <a:pos x="0" y="2688"/>
              </a:cxn>
              <a:cxn ang="0">
                <a:pos x="768" y="0"/>
              </a:cxn>
              <a:cxn ang="0">
                <a:pos x="864" y="0"/>
              </a:cxn>
            </a:cxnLst>
            <a:rect l="0" t="0" r="0" b="0"/>
            <a:pathLst>
              <a:path w="864" h="2688">
                <a:moveTo>
                  <a:pt x="864" y="0"/>
                </a:moveTo>
                <a:lnTo>
                  <a:pt x="0" y="2688"/>
                </a:lnTo>
                <a:lnTo>
                  <a:pt x="768" y="0"/>
                </a:lnTo>
                <a:lnTo>
                  <a:pt x="86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algn="r" rtl="1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0" name="شكل حر 9"/>
          <p:cNvSpPr>
            <a:spLocks/>
          </p:cNvSpPr>
          <p:nvPr/>
        </p:nvSpPr>
        <p:spPr bwMode="auto">
          <a:xfrm>
            <a:off x="5948363" y="4246563"/>
            <a:ext cx="2090737" cy="2611437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71" y="1645"/>
              </a:cxn>
              <a:cxn ang="0">
                <a:pos x="1317" y="1645"/>
              </a:cxn>
              <a:cxn ang="0">
                <a:pos x="0" y="0"/>
              </a:cxn>
              <a:cxn ang="0">
                <a:pos x="1071" y="1645"/>
              </a:cxn>
            </a:cxnLst>
            <a:rect l="0" t="0" r="0" b="0"/>
            <a:pathLst>
              <a:path w="1317" h="1645">
                <a:moveTo>
                  <a:pt x="1071" y="1645"/>
                </a:moveTo>
                <a:lnTo>
                  <a:pt x="1317" y="1645"/>
                </a:lnTo>
                <a:lnTo>
                  <a:pt x="0" y="0"/>
                </a:lnTo>
                <a:lnTo>
                  <a:pt x="1071" y="1645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algn="r" rtl="1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1" name="شكل حر 10"/>
          <p:cNvSpPr>
            <a:spLocks/>
          </p:cNvSpPr>
          <p:nvPr/>
        </p:nvSpPr>
        <p:spPr bwMode="auto">
          <a:xfrm>
            <a:off x="5943600" y="4267200"/>
            <a:ext cx="16002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08" y="1632"/>
              </a:cxn>
              <a:cxn ang="0">
                <a:pos x="0" y="0"/>
              </a:cxn>
              <a:cxn ang="0">
                <a:pos x="960" y="1632"/>
              </a:cxn>
              <a:cxn ang="0">
                <a:pos x="1008" y="1632"/>
              </a:cxn>
            </a:cxnLst>
            <a:rect l="0" t="0" r="0" b="0"/>
            <a:pathLst>
              <a:path w="1008" h="1632">
                <a:moveTo>
                  <a:pt x="1008" y="1632"/>
                </a:moveTo>
                <a:lnTo>
                  <a:pt x="0" y="0"/>
                </a:lnTo>
                <a:lnTo>
                  <a:pt x="960" y="1632"/>
                </a:lnTo>
                <a:lnTo>
                  <a:pt x="1008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algn="r" rtl="1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2" name="شكل حر 11"/>
          <p:cNvSpPr>
            <a:spLocks/>
          </p:cNvSpPr>
          <p:nvPr/>
        </p:nvSpPr>
        <p:spPr bwMode="auto">
          <a:xfrm>
            <a:off x="5943600" y="1371600"/>
            <a:ext cx="3200400" cy="2895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2016" y="144"/>
              </a:cxn>
              <a:cxn ang="0">
                <a:pos x="0" y="1824"/>
              </a:cxn>
              <a:cxn ang="0">
                <a:pos x="2016" y="0"/>
              </a:cxn>
            </a:cxnLst>
            <a:rect l="0" t="0" r="0" b="0"/>
            <a:pathLst>
              <a:path w="2016" h="1824">
                <a:moveTo>
                  <a:pt x="2016" y="0"/>
                </a:moveTo>
                <a:lnTo>
                  <a:pt x="2016" y="144"/>
                </a:lnTo>
                <a:lnTo>
                  <a:pt x="0" y="1824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algn="r" rtl="1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3" name="شكل حر 12"/>
          <p:cNvSpPr>
            <a:spLocks/>
          </p:cNvSpPr>
          <p:nvPr/>
        </p:nvSpPr>
        <p:spPr bwMode="auto">
          <a:xfrm>
            <a:off x="5943600" y="1752600"/>
            <a:ext cx="3200400" cy="2514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0" y="1584"/>
              </a:cxn>
              <a:cxn ang="0">
                <a:pos x="2016" y="48"/>
              </a:cxn>
              <a:cxn ang="0">
                <a:pos x="2016" y="0"/>
              </a:cxn>
            </a:cxnLst>
            <a:rect l="0" t="0" r="0" b="0"/>
            <a:pathLst>
              <a:path w="2016" h="1584">
                <a:moveTo>
                  <a:pt x="2016" y="0"/>
                </a:moveTo>
                <a:lnTo>
                  <a:pt x="0" y="1584"/>
                </a:lnTo>
                <a:lnTo>
                  <a:pt x="2016" y="48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algn="r" rtl="1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4" name="شكل حر 13"/>
          <p:cNvSpPr>
            <a:spLocks/>
          </p:cNvSpPr>
          <p:nvPr/>
        </p:nvSpPr>
        <p:spPr bwMode="auto">
          <a:xfrm>
            <a:off x="990600" y="4267200"/>
            <a:ext cx="4953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120" y="0"/>
              </a:cxn>
              <a:cxn ang="0">
                <a:pos x="1056" y="1632"/>
              </a:cxn>
              <a:cxn ang="0">
                <a:pos x="0" y="1632"/>
              </a:cxn>
            </a:cxnLst>
            <a:rect l="0" t="0" r="0" b="0"/>
            <a:pathLst>
              <a:path w="3120" h="1632">
                <a:moveTo>
                  <a:pt x="0" y="1632"/>
                </a:moveTo>
                <a:lnTo>
                  <a:pt x="3120" y="0"/>
                </a:lnTo>
                <a:lnTo>
                  <a:pt x="1056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algn="r" rtl="1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5" name="شكل حر 14"/>
          <p:cNvSpPr>
            <a:spLocks/>
          </p:cNvSpPr>
          <p:nvPr/>
        </p:nvSpPr>
        <p:spPr bwMode="auto">
          <a:xfrm>
            <a:off x="533400" y="4267200"/>
            <a:ext cx="5334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360" y="0"/>
              </a:cxn>
              <a:cxn ang="0">
                <a:pos x="144" y="1632"/>
              </a:cxn>
              <a:cxn ang="0">
                <a:pos x="0" y="1632"/>
              </a:cxn>
            </a:cxnLst>
            <a:rect l="0" t="0" r="0" b="0"/>
            <a:pathLst>
              <a:path w="3360" h="1632">
                <a:moveTo>
                  <a:pt x="0" y="1632"/>
                </a:moveTo>
                <a:lnTo>
                  <a:pt x="3360" y="0"/>
                </a:lnTo>
                <a:lnTo>
                  <a:pt x="144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algn="r" rtl="1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6" name="شكل حر 15"/>
          <p:cNvSpPr>
            <a:spLocks/>
          </p:cNvSpPr>
          <p:nvPr/>
        </p:nvSpPr>
        <p:spPr bwMode="auto">
          <a:xfrm>
            <a:off x="366713" y="2438400"/>
            <a:ext cx="5638800" cy="1828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152"/>
              </a:cxn>
              <a:cxn ang="0">
                <a:pos x="0" y="384"/>
              </a:cxn>
              <a:cxn ang="0">
                <a:pos x="0" y="0"/>
              </a:cxn>
            </a:cxnLst>
            <a:rect l="0" t="0" r="0" b="0"/>
            <a:pathLst>
              <a:path w="3552" h="1152">
                <a:moveTo>
                  <a:pt x="0" y="0"/>
                </a:moveTo>
                <a:lnTo>
                  <a:pt x="3504" y="1152"/>
                </a:lnTo>
                <a:lnTo>
                  <a:pt x="0" y="384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algn="r" rtl="1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7" name="شكل حر 16"/>
          <p:cNvSpPr>
            <a:spLocks/>
          </p:cNvSpPr>
          <p:nvPr/>
        </p:nvSpPr>
        <p:spPr bwMode="auto">
          <a:xfrm>
            <a:off x="366713" y="2133600"/>
            <a:ext cx="5638800" cy="2133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algn="r" rtl="1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8" name="شكل حر 17"/>
          <p:cNvSpPr>
            <a:spLocks/>
          </p:cNvSpPr>
          <p:nvPr/>
        </p:nvSpPr>
        <p:spPr bwMode="auto">
          <a:xfrm>
            <a:off x="4572000" y="4267200"/>
            <a:ext cx="13716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96" y="1632"/>
              </a:cxn>
              <a:cxn ang="0">
                <a:pos x="864" y="0"/>
              </a:cxn>
              <a:cxn ang="0">
                <a:pos x="0" y="1632"/>
              </a:cxn>
            </a:cxnLst>
            <a:rect l="0" t="0" r="0" b="0"/>
            <a:pathLst>
              <a:path w="864" h="1632">
                <a:moveTo>
                  <a:pt x="0" y="1632"/>
                </a:moveTo>
                <a:lnTo>
                  <a:pt x="96" y="1632"/>
                </a:lnTo>
                <a:lnTo>
                  <a:pt x="864" y="0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algn="r" rtl="1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9" name="مستطيل 18"/>
          <p:cNvSpPr/>
          <p:nvPr/>
        </p:nvSpPr>
        <p:spPr>
          <a:xfrm>
            <a:off x="363538" y="401638"/>
            <a:ext cx="8504237" cy="887412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rtl="1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0" name="مستطيل 19"/>
          <p:cNvSpPr/>
          <p:nvPr/>
        </p:nvSpPr>
        <p:spPr>
          <a:xfrm flipH="1">
            <a:off x="371475" y="681038"/>
            <a:ext cx="26988" cy="365125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rtl="1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1" name="مستطيل 20"/>
          <p:cNvSpPr/>
          <p:nvPr/>
        </p:nvSpPr>
        <p:spPr>
          <a:xfrm flipH="1">
            <a:off x="411163" y="681038"/>
            <a:ext cx="26987" cy="365125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rtl="1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2" name="مستطيل 21"/>
          <p:cNvSpPr/>
          <p:nvPr/>
        </p:nvSpPr>
        <p:spPr>
          <a:xfrm flipH="1">
            <a:off x="447675" y="681038"/>
            <a:ext cx="9525" cy="365125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rtl="1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3" name="مستطيل 22"/>
          <p:cNvSpPr/>
          <p:nvPr/>
        </p:nvSpPr>
        <p:spPr>
          <a:xfrm flipH="1">
            <a:off x="476250" y="681038"/>
            <a:ext cx="9525" cy="365125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rtl="1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4" name="مستطيل 23"/>
          <p:cNvSpPr/>
          <p:nvPr/>
        </p:nvSpPr>
        <p:spPr>
          <a:xfrm>
            <a:off x="500063" y="681038"/>
            <a:ext cx="36512" cy="365125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rtl="1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06902" y="1351672"/>
            <a:ext cx="5718048" cy="977486"/>
          </a:xfrm>
        </p:spPr>
        <p:txBody>
          <a:bodyPr lIns="82296" bIns="0"/>
          <a:lstStyle>
            <a:lvl1pPr marL="54864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06902" y="512064"/>
            <a:ext cx="8156448" cy="777240"/>
          </a:xfrm>
        </p:spPr>
        <p:txBody>
          <a:bodyPr tIns="64008"/>
          <a:lstStyle>
            <a:lvl1pPr algn="l">
              <a:buNone/>
              <a:defRPr sz="3800" b="0" cap="none" spc="-150" baseline="0"/>
            </a:lvl1pPr>
            <a:extLst/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25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71359B75-CE73-4DF7-BAF3-3B319DDAA60F}" type="datetimeFigureOut">
              <a:rPr lang="ar-SA"/>
              <a:pPr>
                <a:defRPr/>
              </a:pPr>
              <a:t>02/01/1432</a:t>
            </a:fld>
            <a:endParaRPr lang="ar-SA"/>
          </a:p>
        </p:txBody>
      </p:sp>
      <p:sp>
        <p:nvSpPr>
          <p:cNvPr id="26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ar-SA"/>
          </a:p>
        </p:txBody>
      </p:sp>
      <p:sp>
        <p:nvSpPr>
          <p:cNvPr id="27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50474378-4D4B-4995-8781-394E5CDBEB06}" type="slidenum">
              <a:rPr lang="ar-SA"/>
              <a:pPr>
                <a:defRPr/>
              </a:pPr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512064"/>
            <a:ext cx="8229600" cy="914400"/>
          </a:xfrm>
        </p:spPr>
        <p:txBody>
          <a:bodyPr/>
          <a:lstStyle>
            <a:extLst/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64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55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7E968C6E-B7D1-45E6-BF9E-2E7F7685C4C7}" type="datetimeFigureOut">
              <a:rPr lang="ar-SA"/>
              <a:pPr>
                <a:defRPr/>
              </a:pPr>
              <a:t>02/01/1432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29DA3BC1-A44B-49E5-8AE2-BAC835A37631}" type="slidenum">
              <a:rPr lang="ar-SA"/>
              <a:pPr>
                <a:defRPr/>
              </a:pPr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مستطيل 6"/>
          <p:cNvSpPr/>
          <p:nvPr/>
        </p:nvSpPr>
        <p:spPr>
          <a:xfrm>
            <a:off x="0" y="401638"/>
            <a:ext cx="8867775" cy="887412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rtl="1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مستطيل 7"/>
          <p:cNvSpPr/>
          <p:nvPr/>
        </p:nvSpPr>
        <p:spPr>
          <a:xfrm>
            <a:off x="87313" y="681038"/>
            <a:ext cx="46037" cy="36512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rtl="1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9" name="مستطيل 8"/>
          <p:cNvSpPr/>
          <p:nvPr/>
        </p:nvSpPr>
        <p:spPr>
          <a:xfrm>
            <a:off x="47625" y="681038"/>
            <a:ext cx="26988" cy="36512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rtl="1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0" name="مستطيل 9"/>
          <p:cNvSpPr/>
          <p:nvPr/>
        </p:nvSpPr>
        <p:spPr>
          <a:xfrm>
            <a:off x="28575" y="681038"/>
            <a:ext cx="9525" cy="36512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rtl="1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1" name="مستطيل 10"/>
          <p:cNvSpPr/>
          <p:nvPr/>
        </p:nvSpPr>
        <p:spPr>
          <a:xfrm>
            <a:off x="0" y="681038"/>
            <a:ext cx="9525" cy="36512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rtl="1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2" name="مستطيل 11"/>
          <p:cNvSpPr/>
          <p:nvPr/>
        </p:nvSpPr>
        <p:spPr>
          <a:xfrm flipH="1">
            <a:off x="149225" y="681038"/>
            <a:ext cx="28575" cy="36512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rtl="1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3" name="مستطيل 12"/>
          <p:cNvSpPr/>
          <p:nvPr/>
        </p:nvSpPr>
        <p:spPr>
          <a:xfrm flipH="1">
            <a:off x="188913" y="681038"/>
            <a:ext cx="28575" cy="36512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rtl="1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4" name="مستطيل 13"/>
          <p:cNvSpPr/>
          <p:nvPr/>
        </p:nvSpPr>
        <p:spPr>
          <a:xfrm flipH="1">
            <a:off x="227013" y="681038"/>
            <a:ext cx="9525" cy="36512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rtl="1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5" name="مستطيل 14"/>
          <p:cNvSpPr/>
          <p:nvPr/>
        </p:nvSpPr>
        <p:spPr>
          <a:xfrm flipH="1">
            <a:off x="255588" y="681038"/>
            <a:ext cx="7937" cy="36512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rtl="1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6" name="مستطيل 15"/>
          <p:cNvSpPr/>
          <p:nvPr/>
        </p:nvSpPr>
        <p:spPr>
          <a:xfrm>
            <a:off x="279400" y="681038"/>
            <a:ext cx="36513" cy="36512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rtl="1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504824" y="512064"/>
            <a:ext cx="7772400" cy="914400"/>
          </a:xfrm>
        </p:spPr>
        <p:txBody>
          <a:bodyPr/>
          <a:lstStyle>
            <a:lvl1pPr>
              <a:defRPr sz="4000"/>
            </a:lvl1pPr>
            <a:extLst/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809750"/>
            <a:ext cx="4040188" cy="639762"/>
          </a:xfrm>
        </p:spPr>
        <p:txBody>
          <a:bodyPr anchor="ctr"/>
          <a:lstStyle>
            <a:lvl1pPr marL="73152" indent="0" algn="l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3"/>
          </p:nvPr>
        </p:nvSpPr>
        <p:spPr>
          <a:xfrm>
            <a:off x="4645025" y="1809750"/>
            <a:ext cx="4041775" cy="639762"/>
          </a:xfrm>
        </p:spPr>
        <p:txBody>
          <a:bodyPr anchor="ctr"/>
          <a:lstStyle>
            <a:lvl1pPr marL="73152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محتوى 4"/>
          <p:cNvSpPr>
            <a:spLocks noGrp="1"/>
          </p:cNvSpPr>
          <p:nvPr>
            <p:ph sz="quarter" idx="2"/>
          </p:nvPr>
        </p:nvSpPr>
        <p:spPr>
          <a:xfrm>
            <a:off x="457200" y="2459037"/>
            <a:ext cx="4040188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459037"/>
            <a:ext cx="4041775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1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A41EE2ED-777B-4A1C-B3F7-07FFEEEAEC52}" type="datetimeFigureOut">
              <a:rPr lang="ar-SA"/>
              <a:pPr>
                <a:defRPr/>
              </a:pPr>
              <a:t>02/01/1432</a:t>
            </a:fld>
            <a:endParaRPr lang="ar-SA"/>
          </a:p>
        </p:txBody>
      </p:sp>
      <p:sp>
        <p:nvSpPr>
          <p:cNvPr id="1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ar-SA"/>
          </a:p>
        </p:txBody>
      </p:sp>
      <p:sp>
        <p:nvSpPr>
          <p:cNvPr id="1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9BFC26FE-EDBC-42FE-A6AC-35BF6A6A4A89}" type="slidenum">
              <a:rPr lang="ar-SA"/>
              <a:pPr>
                <a:defRPr/>
              </a:pPr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</p:spPr>
        <p:txBody>
          <a:bodyPr/>
          <a:lstStyle>
            <a:lvl1pPr>
              <a:defRPr sz="4000" cap="none" baseline="0"/>
            </a:lvl1pPr>
            <a:extLst/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تاريخ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6BC194-DBD6-4F32-A327-1B20A42A5139}" type="datetimeFigureOut">
              <a:rPr lang="ar-SA"/>
              <a:pPr>
                <a:defRPr/>
              </a:pPr>
              <a:t>02/01/1432</a:t>
            </a:fld>
            <a:endParaRPr lang="ar-SA"/>
          </a:p>
        </p:txBody>
      </p:sp>
      <p:sp>
        <p:nvSpPr>
          <p:cNvPr id="4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ar-SA"/>
          </a:p>
        </p:txBody>
      </p:sp>
      <p:sp>
        <p:nvSpPr>
          <p:cNvPr id="5" name="عنصر نائب لرقم الشريحة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D59FF9-9047-4D5C-8299-65113FA6FA4A}" type="slidenum">
              <a:rPr lang="ar-SA"/>
              <a:pPr>
                <a:defRPr/>
              </a:pPr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5131B29D-10FE-43F6-9DA4-AD0A14B10B80}" type="datetimeFigureOut">
              <a:rPr lang="ar-SA"/>
              <a:pPr>
                <a:defRPr/>
              </a:pPr>
              <a:t>02/01/1432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F8231A8C-3A59-4035-905B-2F18F1D373D2}" type="slidenum">
              <a:rPr lang="ar-SA"/>
              <a:pPr>
                <a:defRPr/>
              </a:pPr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685800" y="273050"/>
            <a:ext cx="8229600" cy="1162050"/>
          </a:xfrm>
        </p:spPr>
        <p:txBody>
          <a:bodyPr anchor="ctr"/>
          <a:lstStyle>
            <a:lvl1pPr algn="l">
              <a:buNone/>
              <a:defRPr sz="3600" b="0"/>
            </a:lvl1pPr>
            <a:extLst/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2"/>
          </p:nvPr>
        </p:nvSpPr>
        <p:spPr>
          <a:xfrm>
            <a:off x="685800" y="1435100"/>
            <a:ext cx="2514600" cy="4572000"/>
          </a:xfrm>
        </p:spPr>
        <p:txBody>
          <a:bodyPr/>
          <a:lstStyle>
            <a:lvl1pPr marL="54864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1"/>
          </p:nvPr>
        </p:nvSpPr>
        <p:spPr>
          <a:xfrm>
            <a:off x="3429000" y="1435100"/>
            <a:ext cx="5486400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5" name="عنصر نائب للتاريخ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E60F12-8427-4E9C-BE6B-E24535279E7F}" type="datetimeFigureOut">
              <a:rPr lang="ar-SA"/>
              <a:pPr>
                <a:defRPr/>
              </a:pPr>
              <a:t>02/01/1432</a:t>
            </a:fld>
            <a:endParaRPr lang="ar-SA"/>
          </a:p>
        </p:txBody>
      </p:sp>
      <p:sp>
        <p:nvSpPr>
          <p:cNvPr id="6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ar-SA"/>
          </a:p>
        </p:txBody>
      </p:sp>
      <p:sp>
        <p:nvSpPr>
          <p:cNvPr id="7" name="عنصر نائب لرقم الشريحة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AE9785-D84A-473D-8264-DF6F10DBE847}" type="slidenum">
              <a:rPr lang="ar-SA"/>
              <a:pPr>
                <a:defRPr/>
              </a:pPr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مستطيل 4"/>
          <p:cNvSpPr/>
          <p:nvPr/>
        </p:nvSpPr>
        <p:spPr>
          <a:xfrm>
            <a:off x="368300" y="0"/>
            <a:ext cx="8777288" cy="1878013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rtl="1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رابط مستقيم 5"/>
          <p:cNvCxnSpPr/>
          <p:nvPr/>
        </p:nvCxnSpPr>
        <p:spPr>
          <a:xfrm flipV="1">
            <a:off x="363538" y="1884363"/>
            <a:ext cx="8782050" cy="0"/>
          </a:xfrm>
          <a:prstGeom prst="line">
            <a:avLst/>
          </a:prstGeom>
          <a:noFill/>
          <a:ln w="19050" cap="flat" cmpd="sng" algn="ctr">
            <a:solidFill>
              <a:srgbClr val="FFFFFF">
                <a:alpha val="100000"/>
              </a:srgbClr>
            </a:soli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7" name="مجموعة 19"/>
          <p:cNvGrpSpPr>
            <a:grpSpLocks/>
          </p:cNvGrpSpPr>
          <p:nvPr/>
        </p:nvGrpSpPr>
        <p:grpSpPr bwMode="auto">
          <a:xfrm rot="5400000">
            <a:off x="8515351" y="1219200"/>
            <a:ext cx="131762" cy="128587"/>
            <a:chOff x="6668087" y="1297746"/>
            <a:chExt cx="161840" cy="156602"/>
          </a:xfrm>
        </p:grpSpPr>
        <p:cxnSp>
          <p:nvCxnSpPr>
            <p:cNvPr id="8" name="رابط مستقيم 7"/>
            <p:cNvCxnSpPr/>
            <p:nvPr/>
          </p:nvCxnSpPr>
          <p:spPr>
            <a:xfrm rot="16200000">
              <a:off x="6663593" y="1298375"/>
              <a:ext cx="88935" cy="79945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رابط مستقيم 8"/>
            <p:cNvCxnSpPr/>
            <p:nvPr/>
          </p:nvCxnSpPr>
          <p:spPr>
            <a:xfrm rot="16200000" flipV="1">
              <a:off x="6685198" y="1391515"/>
              <a:ext cx="125668" cy="0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رابط مستقيم 9"/>
            <p:cNvCxnSpPr/>
            <p:nvPr/>
          </p:nvCxnSpPr>
          <p:spPr>
            <a:xfrm rot="5400000" flipH="1">
              <a:off x="6744513" y="1297400"/>
              <a:ext cx="88935" cy="81895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" name="مجموعة 25"/>
          <p:cNvGrpSpPr>
            <a:grpSpLocks/>
          </p:cNvGrpSpPr>
          <p:nvPr/>
        </p:nvGrpSpPr>
        <p:grpSpPr bwMode="auto">
          <a:xfrm rot="5400000">
            <a:off x="8667751" y="1371600"/>
            <a:ext cx="131762" cy="128587"/>
            <a:chOff x="6668087" y="1297746"/>
            <a:chExt cx="161840" cy="156602"/>
          </a:xfrm>
        </p:grpSpPr>
        <p:cxnSp>
          <p:nvCxnSpPr>
            <p:cNvPr id="12" name="رابط مستقيم 11"/>
            <p:cNvCxnSpPr/>
            <p:nvPr/>
          </p:nvCxnSpPr>
          <p:spPr>
            <a:xfrm rot="16200000">
              <a:off x="6663593" y="1298375"/>
              <a:ext cx="88935" cy="79945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رابط مستقيم 12"/>
            <p:cNvCxnSpPr/>
            <p:nvPr/>
          </p:nvCxnSpPr>
          <p:spPr>
            <a:xfrm rot="16200000" flipV="1">
              <a:off x="6685198" y="1391515"/>
              <a:ext cx="125668" cy="0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رابط مستقيم 13"/>
            <p:cNvCxnSpPr/>
            <p:nvPr/>
          </p:nvCxnSpPr>
          <p:spPr>
            <a:xfrm rot="5400000" flipH="1">
              <a:off x="6744513" y="1297400"/>
              <a:ext cx="88935" cy="81895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5" name="مجموعة 29"/>
          <p:cNvGrpSpPr>
            <a:grpSpLocks/>
          </p:cNvGrpSpPr>
          <p:nvPr/>
        </p:nvGrpSpPr>
        <p:grpSpPr bwMode="auto">
          <a:xfrm rot="5400000">
            <a:off x="8320087" y="1474788"/>
            <a:ext cx="131763" cy="128588"/>
            <a:chOff x="6668087" y="1297746"/>
            <a:chExt cx="161840" cy="156602"/>
          </a:xfrm>
        </p:grpSpPr>
        <p:cxnSp>
          <p:nvCxnSpPr>
            <p:cNvPr id="16" name="رابط مستقيم 15"/>
            <p:cNvCxnSpPr/>
            <p:nvPr/>
          </p:nvCxnSpPr>
          <p:spPr>
            <a:xfrm rot="16200000">
              <a:off x="6663592" y="1298373"/>
              <a:ext cx="88934" cy="79945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رابط مستقيم 16"/>
            <p:cNvCxnSpPr/>
            <p:nvPr/>
          </p:nvCxnSpPr>
          <p:spPr>
            <a:xfrm rot="16200000" flipV="1">
              <a:off x="6685198" y="1391513"/>
              <a:ext cx="125668" cy="0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رابط مستقيم 17"/>
            <p:cNvCxnSpPr/>
            <p:nvPr/>
          </p:nvCxnSpPr>
          <p:spPr>
            <a:xfrm rot="5400000" flipH="1">
              <a:off x="6744512" y="1297398"/>
              <a:ext cx="88934" cy="81895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عنوان 1"/>
          <p:cNvSpPr>
            <a:spLocks noGrp="1"/>
          </p:cNvSpPr>
          <p:nvPr>
            <p:ph type="title"/>
          </p:nvPr>
        </p:nvSpPr>
        <p:spPr bwMode="grayWhite">
          <a:xfrm>
            <a:off x="914400" y="441251"/>
            <a:ext cx="6858000" cy="701749"/>
          </a:xfrm>
        </p:spPr>
        <p:txBody>
          <a:bodyPr anchor="b"/>
          <a:lstStyle>
            <a:lvl1pPr algn="l">
              <a:buNone/>
              <a:defRPr sz="2100" b="0"/>
            </a:lvl1pPr>
            <a:extLst/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368032" y="1893781"/>
            <a:ext cx="8778240" cy="4960144"/>
          </a:xfrm>
          <a:solidFill>
            <a:schemeClr val="bg2"/>
          </a:solidFill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extLst/>
          </a:lstStyle>
          <a:p>
            <a:pPr lvl="0"/>
            <a:r>
              <a:rPr lang="ar-SA" noProof="0" smtClean="0"/>
              <a:t>انقر فوق الرمز لإضافة صورة</a:t>
            </a:r>
            <a:endParaRPr lang="en-US" noProof="0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 bwMode="grayWhite">
          <a:xfrm>
            <a:off x="914400" y="1150144"/>
            <a:ext cx="6858000" cy="685800"/>
          </a:xfrm>
        </p:spPr>
        <p:txBody>
          <a:bodyPr/>
          <a:lstStyle>
            <a:lvl1pPr marL="27432" indent="0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19" name="عنصر نائب للتاريخ 4"/>
          <p:cNvSpPr>
            <a:spLocks noGrp="1"/>
          </p:cNvSpPr>
          <p:nvPr>
            <p:ph type="dt" sz="half" idx="10"/>
          </p:nvPr>
        </p:nvSpPr>
        <p:spPr>
          <a:xfrm>
            <a:off x="6477000" y="55563"/>
            <a:ext cx="2133600" cy="365125"/>
          </a:xfrm>
        </p:spPr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6BDABA34-089C-4EB9-9A9C-EB8617569495}" type="datetimeFigureOut">
              <a:rPr lang="ar-SA"/>
              <a:pPr>
                <a:defRPr/>
              </a:pPr>
              <a:t>02/01/1432</a:t>
            </a:fld>
            <a:endParaRPr lang="ar-SA"/>
          </a:p>
        </p:txBody>
      </p:sp>
      <p:sp>
        <p:nvSpPr>
          <p:cNvPr id="20" name="عنصر نائب للتذييل 5"/>
          <p:cNvSpPr>
            <a:spLocks noGrp="1"/>
          </p:cNvSpPr>
          <p:nvPr>
            <p:ph type="ftr" sz="quarter" idx="11"/>
          </p:nvPr>
        </p:nvSpPr>
        <p:spPr>
          <a:xfrm>
            <a:off x="914400" y="55563"/>
            <a:ext cx="5562600" cy="365125"/>
          </a:xfrm>
        </p:spPr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ar-SA"/>
          </a:p>
        </p:txBody>
      </p:sp>
      <p:sp>
        <p:nvSpPr>
          <p:cNvPr id="21" name="عنصر نائب لرقم الشريحة 6"/>
          <p:cNvSpPr>
            <a:spLocks noGrp="1"/>
          </p:cNvSpPr>
          <p:nvPr>
            <p:ph type="sldNum" sz="quarter" idx="12"/>
          </p:nvPr>
        </p:nvSpPr>
        <p:spPr>
          <a:xfrm>
            <a:off x="8610600" y="55563"/>
            <a:ext cx="457200" cy="365125"/>
          </a:xfrm>
        </p:spPr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B4A56E14-1A00-4451-8C82-0EB7B968BCB4}" type="slidenum">
              <a:rPr lang="ar-SA"/>
              <a:pPr>
                <a:defRPr/>
              </a:pPr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عنصر نائب للتاريخ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D4C9D7-7BE0-45A2-A9E2-1414A2CFF5A6}" type="datetimeFigureOut">
              <a:rPr lang="ar-SA"/>
              <a:pPr>
                <a:defRPr/>
              </a:pPr>
              <a:t>02/01/1432</a:t>
            </a:fld>
            <a:endParaRPr lang="ar-SA"/>
          </a:p>
        </p:txBody>
      </p:sp>
      <p:sp>
        <p:nvSpPr>
          <p:cNvPr id="5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ar-SA"/>
          </a:p>
        </p:txBody>
      </p:sp>
      <p:sp>
        <p:nvSpPr>
          <p:cNvPr id="6" name="عنصر نائب لرقم الشريحة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C8D7D5-1D17-4A02-84FF-8498576197C7}" type="slidenum">
              <a:rPr lang="ar-SA"/>
              <a:pPr>
                <a:defRPr/>
              </a:pPr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981200" cy="5851525"/>
          </a:xfrm>
        </p:spPr>
        <p:txBody>
          <a:bodyPr vert="eaVert" anchor="ctr"/>
          <a:lstStyle>
            <a:extLst/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5867400" cy="5851525"/>
          </a:xfrm>
        </p:spPr>
        <p:txBody>
          <a:bodyPr vert="eaVert"/>
          <a:lstStyle>
            <a:extLst/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عنصر نائب للتاريخ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F92A6D-CFCE-42ED-923D-93517F1AA1E0}" type="datetimeFigureOut">
              <a:rPr lang="ar-SA"/>
              <a:pPr>
                <a:defRPr/>
              </a:pPr>
              <a:t>02/01/1432</a:t>
            </a:fld>
            <a:endParaRPr lang="ar-SA"/>
          </a:p>
        </p:txBody>
      </p:sp>
      <p:sp>
        <p:nvSpPr>
          <p:cNvPr id="5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ar-SA"/>
          </a:p>
        </p:txBody>
      </p:sp>
      <p:sp>
        <p:nvSpPr>
          <p:cNvPr id="6" name="عنصر نائب لرقم الشريحة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784AC7-F97E-4700-B214-142DD891F066}" type="slidenum">
              <a:rPr lang="ar-SA"/>
              <a:pPr>
                <a:defRPr/>
              </a:pPr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رابط مستقيم 3"/>
          <p:cNvCxnSpPr/>
          <p:nvPr/>
        </p:nvCxnSpPr>
        <p:spPr>
          <a:xfrm>
            <a:off x="1463675" y="3549650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رابط مستقيم 4"/>
          <p:cNvCxnSpPr/>
          <p:nvPr/>
        </p:nvCxnSpPr>
        <p:spPr>
          <a:xfrm>
            <a:off x="4708525" y="3549650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شكل بيضاوي 5"/>
          <p:cNvSpPr/>
          <p:nvPr/>
        </p:nvSpPr>
        <p:spPr>
          <a:xfrm>
            <a:off x="4540250" y="3525838"/>
            <a:ext cx="46038" cy="46037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rtl="1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9" name="عنوان فرعي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en-US"/>
          </a:p>
        </p:txBody>
      </p:sp>
      <p:sp>
        <p:nvSpPr>
          <p:cNvPr id="28" name="عنوان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7" name="عنصر نائب للتاريخ 1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A59D0D-30D9-49C4-9F3C-0ED5DAA948C5}" type="datetimeFigureOut">
              <a:rPr lang="ar-SA"/>
              <a:pPr>
                <a:defRPr/>
              </a:pPr>
              <a:t>02/01/1432</a:t>
            </a:fld>
            <a:endParaRPr lang="ar-SA"/>
          </a:p>
        </p:txBody>
      </p:sp>
      <p:sp>
        <p:nvSpPr>
          <p:cNvPr id="8" name="عنصر نائب لرقم الشريحة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8A48D2-3519-4133-B554-49CCE364B80F}" type="slidenum">
              <a:rPr lang="ar-SA"/>
              <a:pPr>
                <a:defRPr/>
              </a:pPr>
              <a:t>‹#›</a:t>
            </a:fld>
            <a:endParaRPr lang="ar-SA"/>
          </a:p>
        </p:txBody>
      </p:sp>
      <p:sp>
        <p:nvSpPr>
          <p:cNvPr id="10" name="عنصر نائب للتذييل 16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ar-SA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عنصر نائب للمحتوى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17" name="عنوان 16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4" name="عنصر نائب للتاريخ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2BD1CF-F194-4404-9770-E20B263DD704}" type="datetimeFigureOut">
              <a:rPr lang="ar-SA"/>
              <a:pPr>
                <a:defRPr/>
              </a:pPr>
              <a:t>02/01/1432</a:t>
            </a:fld>
            <a:endParaRPr lang="ar-SA"/>
          </a:p>
        </p:txBody>
      </p:sp>
      <p:sp>
        <p:nvSpPr>
          <p:cNvPr id="5" name="عنصر نائب للتذييل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ar-SA"/>
          </a:p>
        </p:txBody>
      </p:sp>
      <p:sp>
        <p:nvSpPr>
          <p:cNvPr id="6" name="عنصر نائب لرقم الشريحة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AF63DA-C320-4469-BBE4-65CD338CC074}" type="slidenum">
              <a:rPr lang="ar-SA"/>
              <a:pPr>
                <a:defRPr/>
              </a:pPr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رابط مستقيم 3"/>
          <p:cNvCxnSpPr/>
          <p:nvPr/>
        </p:nvCxnSpPr>
        <p:spPr>
          <a:xfrm>
            <a:off x="685800" y="4916488"/>
            <a:ext cx="7924800" cy="4762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0724D6-F795-403E-AF10-9614A872301B}" type="datetimeFigureOut">
              <a:rPr lang="ar-SA"/>
              <a:pPr>
                <a:defRPr/>
              </a:pPr>
              <a:t>02/01/1432</a:t>
            </a:fld>
            <a:endParaRPr lang="ar-SA"/>
          </a:p>
        </p:txBody>
      </p:sp>
      <p:sp>
        <p:nvSpPr>
          <p:cNvPr id="6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ar-SA"/>
          </a:p>
        </p:txBody>
      </p:sp>
      <p:sp>
        <p:nvSpPr>
          <p:cNvPr id="7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6E345A-140A-4863-9AAA-30480F2D7D9C}" type="slidenum">
              <a:rPr lang="ar-SA"/>
              <a:pPr>
                <a:defRPr/>
              </a:pPr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11" name="عنصر نائب للمحتوى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13" name="عنصر نائب للمحتوى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5" name="عنصر نائب للتاريخ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F6B94F-F3D5-4B48-A85B-1E6AC9080AC8}" type="datetimeFigureOut">
              <a:rPr lang="ar-SA"/>
              <a:pPr>
                <a:defRPr/>
              </a:pPr>
              <a:t>02/01/1432</a:t>
            </a:fld>
            <a:endParaRPr lang="ar-SA"/>
          </a:p>
        </p:txBody>
      </p:sp>
      <p:sp>
        <p:nvSpPr>
          <p:cNvPr id="6" name="عنصر نائب للتذييل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ar-SA"/>
          </a:p>
        </p:txBody>
      </p:sp>
      <p:sp>
        <p:nvSpPr>
          <p:cNvPr id="7" name="عنصر نائب لرقم الشريحة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26E3D3-2390-4DF8-A782-D2795AFFBFD2}" type="slidenum">
              <a:rPr lang="ar-SA"/>
              <a:pPr>
                <a:defRPr/>
              </a:pPr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رابط مستقيم 6"/>
          <p:cNvCxnSpPr/>
          <p:nvPr/>
        </p:nvCxnSpPr>
        <p:spPr>
          <a:xfrm>
            <a:off x="563563" y="2179638"/>
            <a:ext cx="3748087" cy="1587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رابط مستقيم 7"/>
          <p:cNvCxnSpPr/>
          <p:nvPr/>
        </p:nvCxnSpPr>
        <p:spPr>
          <a:xfrm>
            <a:off x="4754563" y="2179638"/>
            <a:ext cx="3749675" cy="1587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32" name="عنصر نائب للمحتوى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34" name="عنصر نائب للمحتوى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12" name="عنصر نائب للنص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55A9EB-1866-4751-A158-E2838BC861CE}" type="slidenum">
              <a:rPr lang="ar-SA"/>
              <a:pPr>
                <a:defRPr/>
              </a:pPr>
              <a:t>‹#›</a:t>
            </a:fld>
            <a:endParaRPr lang="ar-SA"/>
          </a:p>
        </p:txBody>
      </p:sp>
      <p:sp>
        <p:nvSpPr>
          <p:cNvPr id="10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ar-SA"/>
          </a:p>
        </p:txBody>
      </p:sp>
      <p:sp>
        <p:nvSpPr>
          <p:cNvPr id="11" name="عنصر نائب للتاريخ 6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FC8799-731A-4306-B2B8-2F9863F01CA0}" type="datetimeFigureOut">
              <a:rPr lang="ar-SA"/>
              <a:pPr>
                <a:defRPr/>
              </a:pPr>
              <a:t>02/01/1432</a:t>
            </a:fld>
            <a:endParaRPr lang="ar-SA"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تاريخ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E61233-4B46-4344-AE49-0B18B5991AA8}" type="datetimeFigureOut">
              <a:rPr lang="ar-SA"/>
              <a:pPr>
                <a:defRPr/>
              </a:pPr>
              <a:t>02/01/1432</a:t>
            </a:fld>
            <a:endParaRPr lang="ar-SA"/>
          </a:p>
        </p:txBody>
      </p:sp>
      <p:sp>
        <p:nvSpPr>
          <p:cNvPr id="4" name="عنصر نائب للتذييل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ar-SA"/>
          </a:p>
        </p:txBody>
      </p:sp>
      <p:sp>
        <p:nvSpPr>
          <p:cNvPr id="5" name="عنصر نائب لرقم الشريحة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8BFE7B-0C21-4926-B64C-76FE9CA4C378}" type="slidenum">
              <a:rPr lang="ar-SA"/>
              <a:pPr>
                <a:defRPr/>
              </a:pPr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670677-5960-496B-BFB7-C214CD398796}" type="datetimeFigureOut">
              <a:rPr lang="ar-SA"/>
              <a:pPr>
                <a:defRPr/>
              </a:pPr>
              <a:t>02/01/1432</a:t>
            </a:fld>
            <a:endParaRPr lang="ar-SA"/>
          </a:p>
        </p:txBody>
      </p:sp>
      <p:sp>
        <p:nvSpPr>
          <p:cNvPr id="3" name="عنصر نائب للتذييل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ar-SA"/>
          </a:p>
        </p:txBody>
      </p:sp>
      <p:sp>
        <p:nvSpPr>
          <p:cNvPr id="4" name="عنصر نائب لرقم الشريحة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2CF691-5456-4770-BCF0-36AE4CBEB0D2}" type="slidenum">
              <a:rPr lang="ar-SA"/>
              <a:pPr>
                <a:defRPr/>
              </a:pPr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عنصر نائب للمحتوى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31" name="عنوان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tIns="9144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5" name="عنصر نائب للتاريخ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FB94C0-F142-406C-A75D-EC61CA84888C}" type="datetimeFigureOut">
              <a:rPr lang="ar-SA"/>
              <a:pPr>
                <a:defRPr/>
              </a:pPr>
              <a:t>02/01/1432</a:t>
            </a:fld>
            <a:endParaRPr lang="ar-SA"/>
          </a:p>
        </p:txBody>
      </p:sp>
      <p:sp>
        <p:nvSpPr>
          <p:cNvPr id="6" name="عنصر نائب للتذييل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ar-SA"/>
          </a:p>
        </p:txBody>
      </p:sp>
      <p:sp>
        <p:nvSpPr>
          <p:cNvPr id="7" name="عنصر نائب لرقم الشريحة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9B467A-C4C2-45F5-A083-C6A4617981E6}" type="slidenum">
              <a:rPr lang="ar-SA"/>
              <a:pPr>
                <a:defRPr/>
              </a:pPr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tIns="9144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>
            <a:normAutofit/>
          </a:bodyPr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pPr lvl="0"/>
            <a:r>
              <a:rPr lang="ar-SA" noProof="0" smtClean="0"/>
              <a:t>انقر فوق الرمز لإضافة صورة</a:t>
            </a:r>
            <a:endParaRPr lang="en-US" noProof="0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22E39F-29DC-4208-A155-B217924AF326}" type="datetimeFigureOut">
              <a:rPr lang="ar-SA"/>
              <a:pPr>
                <a:defRPr/>
              </a:pPr>
              <a:t>02/01/1432</a:t>
            </a:fld>
            <a:endParaRPr lang="ar-SA"/>
          </a:p>
        </p:txBody>
      </p:sp>
      <p:sp>
        <p:nvSpPr>
          <p:cNvPr id="6" name="عنصر نائب للتذييل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ar-SA"/>
          </a:p>
        </p:txBody>
      </p:sp>
      <p:sp>
        <p:nvSpPr>
          <p:cNvPr id="7" name="عنصر نائب لرقم الشريحة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99BB1E-FC02-41E6-A4DB-840164C74D3D}" type="slidenum">
              <a:rPr lang="ar-SA"/>
              <a:pPr>
                <a:defRPr/>
              </a:pPr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عنصر نائب للتاريخ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CA7FFD-7AD0-47B2-821A-DCF503D6A508}" type="datetimeFigureOut">
              <a:rPr lang="ar-SA"/>
              <a:pPr>
                <a:defRPr/>
              </a:pPr>
              <a:t>02/01/1432</a:t>
            </a:fld>
            <a:endParaRPr lang="ar-SA"/>
          </a:p>
        </p:txBody>
      </p:sp>
      <p:sp>
        <p:nvSpPr>
          <p:cNvPr id="5" name="عنصر نائب للتذييل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ar-SA"/>
          </a:p>
        </p:txBody>
      </p:sp>
      <p:sp>
        <p:nvSpPr>
          <p:cNvPr id="6" name="عنصر نائب لرقم الشريحة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324E1F-2FB1-447F-B331-C44DF23D3EA3}" type="slidenum">
              <a:rPr lang="ar-SA"/>
              <a:pPr>
                <a:defRPr/>
              </a:pPr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عنصر نائب للتاريخ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F9A3FD-B8B6-4449-A022-DC4C3A70DDDA}" type="datetimeFigureOut">
              <a:rPr lang="ar-SA"/>
              <a:pPr>
                <a:defRPr/>
              </a:pPr>
              <a:t>02/01/1432</a:t>
            </a:fld>
            <a:endParaRPr lang="ar-SA"/>
          </a:p>
        </p:txBody>
      </p:sp>
      <p:sp>
        <p:nvSpPr>
          <p:cNvPr id="5" name="عنصر نائب للتذييل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ar-SA"/>
          </a:p>
        </p:txBody>
      </p:sp>
      <p:sp>
        <p:nvSpPr>
          <p:cNvPr id="6" name="عنصر نائب لرقم الشريحة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0B86FD-924E-4074-A009-CB82CDB9DD19}" type="slidenum">
              <a:rPr lang="ar-SA"/>
              <a:pPr>
                <a:defRPr/>
              </a:pPr>
              <a:t>‹#›</a:t>
            </a:fld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عنصر نائب للعنوان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SA" smtClean="0"/>
              <a:t>انقر لتحرير نمط العنوان الرئيسي</a:t>
            </a:r>
          </a:p>
        </p:txBody>
      </p:sp>
      <p:sp>
        <p:nvSpPr>
          <p:cNvPr id="1027" name="عنصر نائب للنص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 rtl="1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1D86542A-6D66-40A3-B63C-7A1AED0A3E9B}" type="datetimeFigureOut">
              <a:rPr lang="ar-SA"/>
              <a:pPr>
                <a:defRPr/>
              </a:pPr>
              <a:t>02/01/1432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 rtl="1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 rtl="1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E0CF3522-FAD3-4D31-9F45-2EFC1D2B5A67}" type="slidenum">
              <a:rPr lang="ar-SA"/>
              <a:pPr>
                <a:defRPr/>
              </a:pPr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3" r:id="rId1"/>
    <p:sldLayoutId id="2147483774" r:id="rId2"/>
    <p:sldLayoutId id="2147483775" r:id="rId3"/>
    <p:sldLayoutId id="2147483776" r:id="rId4"/>
    <p:sldLayoutId id="2147483777" r:id="rId5"/>
    <p:sldLayoutId id="2147483778" r:id="rId6"/>
    <p:sldLayoutId id="2147483779" r:id="rId7"/>
    <p:sldLayoutId id="2147483780" r:id="rId8"/>
    <p:sldLayoutId id="2147483781" r:id="rId9"/>
    <p:sldLayoutId id="2147483782" r:id="rId10"/>
    <p:sldLayoutId id="2147483783" r:id="rId11"/>
  </p:sldLayoutIdLst>
  <p:txStyles>
    <p:titleStyle>
      <a:lvl1pPr algn="ctr" rtl="1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1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cs typeface="Times New Roman" pitchFamily="18" charset="0"/>
        </a:defRPr>
      </a:lvl2pPr>
      <a:lvl3pPr algn="ctr" rtl="1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cs typeface="Times New Roman" pitchFamily="18" charset="0"/>
        </a:defRPr>
      </a:lvl3pPr>
      <a:lvl4pPr algn="ctr" rtl="1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cs typeface="Times New Roman" pitchFamily="18" charset="0"/>
        </a:defRPr>
      </a:lvl4pPr>
      <a:lvl5pPr algn="ctr" rtl="1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cs typeface="Times New Roman" pitchFamily="18" charset="0"/>
        </a:defRPr>
      </a:lvl5pPr>
      <a:lvl6pPr marL="457200" algn="ctr" rtl="1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cs typeface="Times New Roman" pitchFamily="18" charset="0"/>
        </a:defRPr>
      </a:lvl6pPr>
      <a:lvl7pPr marL="914400" algn="ctr" rtl="1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cs typeface="Times New Roman" pitchFamily="18" charset="0"/>
        </a:defRPr>
      </a:lvl7pPr>
      <a:lvl8pPr marL="1371600" algn="ctr" rtl="1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cs typeface="Times New Roman" pitchFamily="18" charset="0"/>
        </a:defRPr>
      </a:lvl8pPr>
      <a:lvl9pPr marL="1828800" algn="ctr" rtl="1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cs typeface="Times New Roman" pitchFamily="18" charset="0"/>
        </a:defRPr>
      </a:lvl9pPr>
    </p:titleStyle>
    <p:bodyStyle>
      <a:lvl1pPr marL="342900" indent="-342900" algn="r" rtl="1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rtl="1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rtl="1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rtl="1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rtl="1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مثلث قائم الزاوية 10"/>
          <p:cNvSpPr/>
          <p:nvPr/>
        </p:nvSpPr>
        <p:spPr>
          <a:xfrm>
            <a:off x="6350" y="14288"/>
            <a:ext cx="9131300" cy="6837362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1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8" name="رابط مستقيم 7"/>
          <p:cNvCxnSpPr/>
          <p:nvPr/>
        </p:nvCxnSpPr>
        <p:spPr>
          <a:xfrm>
            <a:off x="0" y="6350"/>
            <a:ext cx="9137650" cy="6845300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رابط مستقيم 8"/>
          <p:cNvCxnSpPr/>
          <p:nvPr/>
        </p:nvCxnSpPr>
        <p:spPr>
          <a:xfrm rot="10800000" flipV="1">
            <a:off x="6469063" y="4948238"/>
            <a:ext cx="2673350" cy="1900237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عنصر نائب للعنوان 21"/>
          <p:cNvSpPr>
            <a:spLocks noGrp="1"/>
          </p:cNvSpPr>
          <p:nvPr>
            <p:ph type="title"/>
          </p:nvPr>
        </p:nvSpPr>
        <p:spPr>
          <a:xfrm>
            <a:off x="457200" y="268288"/>
            <a:ext cx="8229600" cy="1398587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ar-SA" smtClean="0"/>
              <a:t>انقر لتحرير نمط العنوان الرئيسي</a:t>
            </a:r>
          </a:p>
        </p:txBody>
      </p:sp>
      <p:sp>
        <p:nvSpPr>
          <p:cNvPr id="2054" name="عنصر نائب للنص 12"/>
          <p:cNvSpPr>
            <a:spLocks noGrp="1"/>
          </p:cNvSpPr>
          <p:nvPr>
            <p:ph type="body" idx="1"/>
          </p:nvPr>
        </p:nvSpPr>
        <p:spPr bwMode="auto">
          <a:xfrm>
            <a:off x="457200" y="1882775"/>
            <a:ext cx="8229600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</a:p>
        </p:txBody>
      </p:sp>
      <p:sp>
        <p:nvSpPr>
          <p:cNvPr id="14" name="عنصر نائب للتاريخ 13"/>
          <p:cNvSpPr>
            <a:spLocks noGrp="1"/>
          </p:cNvSpPr>
          <p:nvPr>
            <p:ph type="dt" sz="half" idx="2"/>
          </p:nvPr>
        </p:nvSpPr>
        <p:spPr>
          <a:xfrm>
            <a:off x="4791075" y="6481763"/>
            <a:ext cx="2133600" cy="301625"/>
          </a:xfrm>
          <a:prstGeom prst="rect">
            <a:avLst/>
          </a:prstGeom>
        </p:spPr>
        <p:txBody>
          <a:bodyPr vert="horz" anchor="b"/>
          <a:lstStyle>
            <a:lvl1pPr algn="l" rtl="1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 b="0">
                <a:solidFill>
                  <a:schemeClr val="tx1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C5FD821F-08B9-433C-A6F6-3F704489741C}" type="datetimeFigureOut">
              <a:rPr lang="ar-SA"/>
              <a:pPr>
                <a:defRPr/>
              </a:pPr>
              <a:t>02/01/1432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3"/>
          </p:nvPr>
        </p:nvSpPr>
        <p:spPr>
          <a:xfrm>
            <a:off x="457200" y="6481763"/>
            <a:ext cx="4259263" cy="301625"/>
          </a:xfrm>
          <a:prstGeom prst="rect">
            <a:avLst/>
          </a:prstGeom>
        </p:spPr>
        <p:txBody>
          <a:bodyPr vert="horz" anchor="b"/>
          <a:lstStyle>
            <a:lvl1pPr algn="r" rtl="1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>
                <a:solidFill>
                  <a:schemeClr val="tx1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ar-SA"/>
          </a:p>
        </p:txBody>
      </p:sp>
      <p:sp>
        <p:nvSpPr>
          <p:cNvPr id="23" name="عنصر نائب لرقم الشريحة 22"/>
          <p:cNvSpPr>
            <a:spLocks noGrp="1"/>
          </p:cNvSpPr>
          <p:nvPr>
            <p:ph type="sldNum" sz="quarter" idx="4"/>
          </p:nvPr>
        </p:nvSpPr>
        <p:spPr>
          <a:xfrm>
            <a:off x="7589838" y="6481763"/>
            <a:ext cx="503237" cy="301625"/>
          </a:xfrm>
          <a:prstGeom prst="rect">
            <a:avLst/>
          </a:prstGeom>
        </p:spPr>
        <p:txBody>
          <a:bodyPr vert="horz" anchor="b"/>
          <a:lstStyle>
            <a:lvl1pPr algn="ctr" rtl="1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132F75DE-FFDD-4D9E-8B33-D4878AADDEA3}" type="slidenum">
              <a:rPr lang="ar-SA"/>
              <a:pPr>
                <a:defRPr/>
              </a:pPr>
              <a:t>‹#›</a:t>
            </a:fld>
            <a:endParaRPr lang="ar-SA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802" r:id="rId1"/>
    <p:sldLayoutId id="2147483803" r:id="rId2"/>
    <p:sldLayoutId id="2147483804" r:id="rId3"/>
    <p:sldLayoutId id="2147483784" r:id="rId4"/>
    <p:sldLayoutId id="2147483805" r:id="rId5"/>
    <p:sldLayoutId id="2147483785" r:id="rId6"/>
    <p:sldLayoutId id="2147483786" r:id="rId7"/>
    <p:sldLayoutId id="2147483806" r:id="rId8"/>
    <p:sldLayoutId id="2147483807" r:id="rId9"/>
    <p:sldLayoutId id="2147483787" r:id="rId10"/>
    <p:sldLayoutId id="2147483788" r:id="rId11"/>
  </p:sldLayoutIdLst>
  <p:txStyles>
    <p:titleStyle>
      <a:lvl1pPr marL="484188" indent="-484188" algn="l" rtl="1" eaLnBrk="0" fontAlgn="base" hangingPunct="0">
        <a:spcBef>
          <a:spcPct val="0"/>
        </a:spcBef>
        <a:spcAft>
          <a:spcPct val="0"/>
        </a:spcAft>
        <a:defRPr sz="4200" kern="1200">
          <a:ln w="6350">
            <a:solidFill>
              <a:schemeClr val="accent1">
                <a:shade val="43000"/>
              </a:schemeClr>
            </a:solidFill>
          </a:ln>
          <a:solidFill>
            <a:srgbClr val="FF5C9C"/>
          </a:solidFill>
          <a:effectLst>
            <a:outerShdw blurRad="26000" dist="26000" dir="145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  <a:lvl2pPr marL="484188" indent="-484188" algn="l" rtl="1" eaLnBrk="0" fontAlgn="base" hangingPunct="0">
        <a:spcBef>
          <a:spcPct val="0"/>
        </a:spcBef>
        <a:spcAft>
          <a:spcPct val="0"/>
        </a:spcAft>
        <a:defRPr sz="4200">
          <a:solidFill>
            <a:srgbClr val="FF5C9C"/>
          </a:solidFill>
          <a:latin typeface="Century Gothic" pitchFamily="34" charset="0"/>
          <a:cs typeface="Tahoma" pitchFamily="34" charset="0"/>
        </a:defRPr>
      </a:lvl2pPr>
      <a:lvl3pPr marL="484188" indent="-484188" algn="l" rtl="1" eaLnBrk="0" fontAlgn="base" hangingPunct="0">
        <a:spcBef>
          <a:spcPct val="0"/>
        </a:spcBef>
        <a:spcAft>
          <a:spcPct val="0"/>
        </a:spcAft>
        <a:defRPr sz="4200">
          <a:solidFill>
            <a:srgbClr val="FF5C9C"/>
          </a:solidFill>
          <a:latin typeface="Century Gothic" pitchFamily="34" charset="0"/>
          <a:cs typeface="Tahoma" pitchFamily="34" charset="0"/>
        </a:defRPr>
      </a:lvl3pPr>
      <a:lvl4pPr marL="484188" indent="-484188" algn="l" rtl="1" eaLnBrk="0" fontAlgn="base" hangingPunct="0">
        <a:spcBef>
          <a:spcPct val="0"/>
        </a:spcBef>
        <a:spcAft>
          <a:spcPct val="0"/>
        </a:spcAft>
        <a:defRPr sz="4200">
          <a:solidFill>
            <a:srgbClr val="FF5C9C"/>
          </a:solidFill>
          <a:latin typeface="Century Gothic" pitchFamily="34" charset="0"/>
          <a:cs typeface="Tahoma" pitchFamily="34" charset="0"/>
        </a:defRPr>
      </a:lvl4pPr>
      <a:lvl5pPr marL="484188" indent="-484188" algn="l" rtl="1" eaLnBrk="0" fontAlgn="base" hangingPunct="0">
        <a:spcBef>
          <a:spcPct val="0"/>
        </a:spcBef>
        <a:spcAft>
          <a:spcPct val="0"/>
        </a:spcAft>
        <a:defRPr sz="4200">
          <a:solidFill>
            <a:srgbClr val="FF5C9C"/>
          </a:solidFill>
          <a:latin typeface="Century Gothic" pitchFamily="34" charset="0"/>
          <a:cs typeface="Tahoma" pitchFamily="34" charset="0"/>
        </a:defRPr>
      </a:lvl5pPr>
      <a:lvl6pPr marL="941388" indent="-484188" algn="l" rtl="1" fontAlgn="base">
        <a:spcBef>
          <a:spcPct val="0"/>
        </a:spcBef>
        <a:spcAft>
          <a:spcPct val="0"/>
        </a:spcAft>
        <a:defRPr sz="4200">
          <a:solidFill>
            <a:srgbClr val="FF5C9C"/>
          </a:solidFill>
          <a:latin typeface="Century Gothic" pitchFamily="34" charset="0"/>
          <a:cs typeface="Tahoma" pitchFamily="34" charset="0"/>
        </a:defRPr>
      </a:lvl6pPr>
      <a:lvl7pPr marL="1398588" indent="-484188" algn="l" rtl="1" fontAlgn="base">
        <a:spcBef>
          <a:spcPct val="0"/>
        </a:spcBef>
        <a:spcAft>
          <a:spcPct val="0"/>
        </a:spcAft>
        <a:defRPr sz="4200">
          <a:solidFill>
            <a:srgbClr val="FF5C9C"/>
          </a:solidFill>
          <a:latin typeface="Century Gothic" pitchFamily="34" charset="0"/>
          <a:cs typeface="Tahoma" pitchFamily="34" charset="0"/>
        </a:defRPr>
      </a:lvl7pPr>
      <a:lvl8pPr marL="1855788" indent="-484188" algn="l" rtl="1" fontAlgn="base">
        <a:spcBef>
          <a:spcPct val="0"/>
        </a:spcBef>
        <a:spcAft>
          <a:spcPct val="0"/>
        </a:spcAft>
        <a:defRPr sz="4200">
          <a:solidFill>
            <a:srgbClr val="FF5C9C"/>
          </a:solidFill>
          <a:latin typeface="Century Gothic" pitchFamily="34" charset="0"/>
          <a:cs typeface="Tahoma" pitchFamily="34" charset="0"/>
        </a:defRPr>
      </a:lvl8pPr>
      <a:lvl9pPr marL="2312988" indent="-484188" algn="l" rtl="1" fontAlgn="base">
        <a:spcBef>
          <a:spcPct val="0"/>
        </a:spcBef>
        <a:spcAft>
          <a:spcPct val="0"/>
        </a:spcAft>
        <a:defRPr sz="4200">
          <a:solidFill>
            <a:srgbClr val="FF5C9C"/>
          </a:solidFill>
          <a:latin typeface="Century Gothic" pitchFamily="34" charset="0"/>
          <a:cs typeface="Tahoma" pitchFamily="34" charset="0"/>
        </a:defRPr>
      </a:lvl9pPr>
    </p:titleStyle>
    <p:bodyStyle>
      <a:lvl1pPr marL="447675" indent="-382588" algn="r" rtl="1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0000"/>
        <a:buFont typeface="Wingdings 2" pitchFamily="18" charset="2"/>
        <a:buChar char=""/>
        <a:defRPr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822325" indent="-285750" algn="r" rtl="1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95000"/>
        <a:buFont typeface="Verdana" pitchFamily="34" charset="0"/>
        <a:buChar char="›"/>
        <a:defRPr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104900" indent="-228600" algn="r" rtl="1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Wingdings 2" pitchFamily="18" charset="2"/>
        <a:buChar char="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09550" algn="r" rtl="1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Wingdings 2" pitchFamily="18" charset="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600200" indent="-209550" algn="r" rtl="1" eaLnBrk="0" fontAlgn="base" hangingPunct="0">
        <a:spcBef>
          <a:spcPct val="20000"/>
        </a:spcBef>
        <a:spcAft>
          <a:spcPct val="0"/>
        </a:spcAft>
        <a:buClr>
          <a:srgbClr val="FF90B2"/>
        </a:buClr>
        <a:buFont typeface="Wingdings 2" pitchFamily="18" charset="2"/>
        <a:buChar char=""/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10312" algn="r" rtl="1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084832" indent="-210312" algn="r" rtl="1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r" rtl="1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14600" indent="-182880" algn="r" rtl="1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مستطيل 6"/>
          <p:cNvSpPr/>
          <p:nvPr/>
        </p:nvSpPr>
        <p:spPr>
          <a:xfrm>
            <a:off x="0" y="0"/>
            <a:ext cx="365125" cy="6854825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rtl="1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مستطيل 7"/>
          <p:cNvSpPr/>
          <p:nvPr/>
        </p:nvSpPr>
        <p:spPr>
          <a:xfrm>
            <a:off x="255588" y="5046663"/>
            <a:ext cx="73025" cy="1692275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rtl="1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9" name="مستطيل 8"/>
          <p:cNvSpPr/>
          <p:nvPr/>
        </p:nvSpPr>
        <p:spPr>
          <a:xfrm>
            <a:off x="255588" y="4797425"/>
            <a:ext cx="73025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rtl="1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" name="مستطيل 9"/>
          <p:cNvSpPr/>
          <p:nvPr/>
        </p:nvSpPr>
        <p:spPr>
          <a:xfrm>
            <a:off x="255588" y="4637088"/>
            <a:ext cx="73025" cy="138112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rtl="1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1" name="مستطيل 10"/>
          <p:cNvSpPr/>
          <p:nvPr/>
        </p:nvSpPr>
        <p:spPr>
          <a:xfrm>
            <a:off x="255588" y="4541838"/>
            <a:ext cx="73025" cy="7461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rtl="1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2" name="مستطيل 11"/>
          <p:cNvSpPr/>
          <p:nvPr/>
        </p:nvSpPr>
        <p:spPr>
          <a:xfrm>
            <a:off x="309563" y="681038"/>
            <a:ext cx="46037" cy="365125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rtl="1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5" name="مستطيل 14"/>
          <p:cNvSpPr/>
          <p:nvPr/>
        </p:nvSpPr>
        <p:spPr>
          <a:xfrm>
            <a:off x="268288" y="681038"/>
            <a:ext cx="28575" cy="365125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rtl="1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6" name="مستطيل 15"/>
          <p:cNvSpPr/>
          <p:nvPr/>
        </p:nvSpPr>
        <p:spPr>
          <a:xfrm>
            <a:off x="249238" y="681038"/>
            <a:ext cx="9525" cy="365125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rtl="1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7" name="مستطيل 16"/>
          <p:cNvSpPr/>
          <p:nvPr/>
        </p:nvSpPr>
        <p:spPr>
          <a:xfrm>
            <a:off x="222250" y="681038"/>
            <a:ext cx="7938" cy="365125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rtl="1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2" name="عنصر نائب للعنوان 21"/>
          <p:cNvSpPr>
            <a:spLocks noGrp="1"/>
          </p:cNvSpPr>
          <p:nvPr>
            <p:ph type="title"/>
          </p:nvPr>
        </p:nvSpPr>
        <p:spPr>
          <a:xfrm>
            <a:off x="914400" y="512763"/>
            <a:ext cx="7772400" cy="9144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lvl="0"/>
            <a:r>
              <a:rPr lang="ar-SA" smtClean="0"/>
              <a:t>انقر لتحرير نمط العنوان الرئيسي</a:t>
            </a:r>
          </a:p>
        </p:txBody>
      </p:sp>
      <p:sp>
        <p:nvSpPr>
          <p:cNvPr id="3084" name="عنصر نائب للنص 12"/>
          <p:cNvSpPr>
            <a:spLocks noGrp="1"/>
          </p:cNvSpPr>
          <p:nvPr>
            <p:ph type="body" idx="1"/>
          </p:nvPr>
        </p:nvSpPr>
        <p:spPr bwMode="auto">
          <a:xfrm>
            <a:off x="914400" y="1784350"/>
            <a:ext cx="7772400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</a:p>
        </p:txBody>
      </p:sp>
      <p:sp>
        <p:nvSpPr>
          <p:cNvPr id="14" name="عنصر نائب للتاريخ 13"/>
          <p:cNvSpPr>
            <a:spLocks noGrp="1"/>
          </p:cNvSpPr>
          <p:nvPr>
            <p:ph type="dt" sz="half" idx="2"/>
          </p:nvPr>
        </p:nvSpPr>
        <p:spPr>
          <a:xfrm>
            <a:off x="64770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rtl="1" eaLnBrk="1" fontAlgn="auto" latinLnBrk="0" hangingPunct="1">
              <a:spcBef>
                <a:spcPts val="0"/>
              </a:spcBef>
              <a:spcAft>
                <a:spcPts val="0"/>
              </a:spcAft>
              <a:defRPr kumimoji="0" sz="1100">
                <a:solidFill>
                  <a:schemeClr val="tx2"/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fld id="{991371EF-3A51-4A80-B772-968DE6B65D85}" type="datetimeFigureOut">
              <a:rPr lang="ar-SA"/>
              <a:pPr>
                <a:defRPr/>
              </a:pPr>
              <a:t>02/01/1432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3"/>
          </p:nvPr>
        </p:nvSpPr>
        <p:spPr>
          <a:xfrm>
            <a:off x="914400" y="6416675"/>
            <a:ext cx="5562600" cy="365125"/>
          </a:xfrm>
          <a:prstGeom prst="rect">
            <a:avLst/>
          </a:prstGeom>
        </p:spPr>
        <p:txBody>
          <a:bodyPr vert="horz" anchor="b"/>
          <a:lstStyle>
            <a:lvl1pPr algn="r" rtl="1" eaLnBrk="1" fontAlgn="auto" latinLnBrk="0" hangingPunct="1">
              <a:spcBef>
                <a:spcPts val="0"/>
              </a:spcBef>
              <a:spcAft>
                <a:spcPts val="0"/>
              </a:spcAft>
              <a:defRPr kumimoji="0" sz="1100">
                <a:solidFill>
                  <a:schemeClr val="tx2"/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endParaRPr lang="ar-SA"/>
          </a:p>
        </p:txBody>
      </p:sp>
      <p:sp>
        <p:nvSpPr>
          <p:cNvPr id="23" name="عنصر نائب لرقم الشريحة 22"/>
          <p:cNvSpPr>
            <a:spLocks noGrp="1"/>
          </p:cNvSpPr>
          <p:nvPr>
            <p:ph type="sldNum" sz="quarter" idx="4"/>
          </p:nvPr>
        </p:nvSpPr>
        <p:spPr>
          <a:xfrm>
            <a:off x="8610600" y="64166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l" rtl="1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/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fld id="{6073999D-C2C3-41C1-8C81-60A984EACC8A}" type="slidenum">
              <a:rPr lang="ar-SA"/>
              <a:pPr>
                <a:defRPr/>
              </a:pPr>
              <a:t>‹#›</a:t>
            </a:fld>
            <a:endParaRPr lang="ar-SA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808" r:id="rId1"/>
    <p:sldLayoutId id="2147483789" r:id="rId2"/>
    <p:sldLayoutId id="2147483809" r:id="rId3"/>
    <p:sldLayoutId id="2147483810" r:id="rId4"/>
    <p:sldLayoutId id="2147483811" r:id="rId5"/>
    <p:sldLayoutId id="2147483790" r:id="rId6"/>
    <p:sldLayoutId id="2147483812" r:id="rId7"/>
    <p:sldLayoutId id="2147483791" r:id="rId8"/>
    <p:sldLayoutId id="2147483813" r:id="rId9"/>
    <p:sldLayoutId id="2147483792" r:id="rId10"/>
    <p:sldLayoutId id="2147483793" r:id="rId11"/>
  </p:sldLayoutIdLst>
  <p:txStyles>
    <p:titleStyle>
      <a:lvl1pPr algn="l" rtl="1" eaLnBrk="0" fontAlgn="base" hangingPunct="0">
        <a:spcBef>
          <a:spcPct val="0"/>
        </a:spcBef>
        <a:spcAft>
          <a:spcPct val="0"/>
        </a:spcAft>
        <a:defRPr sz="4000" kern="1200" spc="-100">
          <a:solidFill>
            <a:srgbClr val="C1EEFF"/>
          </a:solidFill>
          <a:latin typeface="+mj-lt"/>
          <a:ea typeface="+mj-ea"/>
          <a:cs typeface="+mj-cs"/>
        </a:defRPr>
      </a:lvl1pPr>
      <a:lvl2pPr algn="l" rtl="1" eaLnBrk="0" fontAlgn="base" hangingPunct="0">
        <a:spcBef>
          <a:spcPct val="0"/>
        </a:spcBef>
        <a:spcAft>
          <a:spcPct val="0"/>
        </a:spcAft>
        <a:defRPr sz="4000">
          <a:solidFill>
            <a:srgbClr val="C1EEFF"/>
          </a:solidFill>
          <a:latin typeface="Consolas" pitchFamily="49" charset="0"/>
          <a:cs typeface="Tahoma" pitchFamily="34" charset="0"/>
        </a:defRPr>
      </a:lvl2pPr>
      <a:lvl3pPr algn="l" rtl="1" eaLnBrk="0" fontAlgn="base" hangingPunct="0">
        <a:spcBef>
          <a:spcPct val="0"/>
        </a:spcBef>
        <a:spcAft>
          <a:spcPct val="0"/>
        </a:spcAft>
        <a:defRPr sz="4000">
          <a:solidFill>
            <a:srgbClr val="C1EEFF"/>
          </a:solidFill>
          <a:latin typeface="Consolas" pitchFamily="49" charset="0"/>
          <a:cs typeface="Tahoma" pitchFamily="34" charset="0"/>
        </a:defRPr>
      </a:lvl3pPr>
      <a:lvl4pPr algn="l" rtl="1" eaLnBrk="0" fontAlgn="base" hangingPunct="0">
        <a:spcBef>
          <a:spcPct val="0"/>
        </a:spcBef>
        <a:spcAft>
          <a:spcPct val="0"/>
        </a:spcAft>
        <a:defRPr sz="4000">
          <a:solidFill>
            <a:srgbClr val="C1EEFF"/>
          </a:solidFill>
          <a:latin typeface="Consolas" pitchFamily="49" charset="0"/>
          <a:cs typeface="Tahoma" pitchFamily="34" charset="0"/>
        </a:defRPr>
      </a:lvl4pPr>
      <a:lvl5pPr algn="l" rtl="1" eaLnBrk="0" fontAlgn="base" hangingPunct="0">
        <a:spcBef>
          <a:spcPct val="0"/>
        </a:spcBef>
        <a:spcAft>
          <a:spcPct val="0"/>
        </a:spcAft>
        <a:defRPr sz="4000">
          <a:solidFill>
            <a:srgbClr val="C1EEFF"/>
          </a:solidFill>
          <a:latin typeface="Consolas" pitchFamily="49" charset="0"/>
          <a:cs typeface="Tahoma" pitchFamily="34" charset="0"/>
        </a:defRPr>
      </a:lvl5pPr>
      <a:lvl6pPr marL="457200" algn="l" rtl="1" fontAlgn="base">
        <a:spcBef>
          <a:spcPct val="0"/>
        </a:spcBef>
        <a:spcAft>
          <a:spcPct val="0"/>
        </a:spcAft>
        <a:defRPr sz="4000">
          <a:solidFill>
            <a:srgbClr val="C1EEFF"/>
          </a:solidFill>
          <a:latin typeface="Consolas" pitchFamily="49" charset="0"/>
          <a:cs typeface="Tahoma" pitchFamily="34" charset="0"/>
        </a:defRPr>
      </a:lvl6pPr>
      <a:lvl7pPr marL="914400" algn="l" rtl="1" fontAlgn="base">
        <a:spcBef>
          <a:spcPct val="0"/>
        </a:spcBef>
        <a:spcAft>
          <a:spcPct val="0"/>
        </a:spcAft>
        <a:defRPr sz="4000">
          <a:solidFill>
            <a:srgbClr val="C1EEFF"/>
          </a:solidFill>
          <a:latin typeface="Consolas" pitchFamily="49" charset="0"/>
          <a:cs typeface="Tahoma" pitchFamily="34" charset="0"/>
        </a:defRPr>
      </a:lvl7pPr>
      <a:lvl8pPr marL="1371600" algn="l" rtl="1" fontAlgn="base">
        <a:spcBef>
          <a:spcPct val="0"/>
        </a:spcBef>
        <a:spcAft>
          <a:spcPct val="0"/>
        </a:spcAft>
        <a:defRPr sz="4000">
          <a:solidFill>
            <a:srgbClr val="C1EEFF"/>
          </a:solidFill>
          <a:latin typeface="Consolas" pitchFamily="49" charset="0"/>
          <a:cs typeface="Tahoma" pitchFamily="34" charset="0"/>
        </a:defRPr>
      </a:lvl8pPr>
      <a:lvl9pPr marL="1828800" algn="l" rtl="1" fontAlgn="base">
        <a:spcBef>
          <a:spcPct val="0"/>
        </a:spcBef>
        <a:spcAft>
          <a:spcPct val="0"/>
        </a:spcAft>
        <a:defRPr sz="4000">
          <a:solidFill>
            <a:srgbClr val="C1EEFF"/>
          </a:solidFill>
          <a:latin typeface="Consolas" pitchFamily="49" charset="0"/>
          <a:cs typeface="Tahoma" pitchFamily="34" charset="0"/>
        </a:defRPr>
      </a:lvl9pPr>
      <a:extLst/>
    </p:titleStyle>
    <p:bodyStyle>
      <a:lvl1pPr marL="411163" indent="-342900" algn="r" rtl="1" eaLnBrk="0" fontAlgn="base" hangingPunct="0">
        <a:spcBef>
          <a:spcPts val="700"/>
        </a:spcBef>
        <a:spcAft>
          <a:spcPct val="0"/>
        </a:spcAft>
        <a:buClr>
          <a:schemeClr val="tx2"/>
        </a:buClr>
        <a:buSzPct val="95000"/>
        <a:buFont typeface="Wingdings" pitchFamily="2" charset="2"/>
        <a:buChar char=""/>
        <a:defRPr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39775" indent="-285750" algn="r" rtl="1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Wingdings" pitchFamily="2" charset="2"/>
        <a:buChar char=""/>
        <a:defRPr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95363" indent="-228600" algn="r" rtl="1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 2" pitchFamily="18" charset="2"/>
        <a:buChar char="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60475" indent="-228600" algn="r" rtl="1" eaLnBrk="0" fontAlgn="base" hangingPunct="0">
        <a:spcBef>
          <a:spcPct val="20000"/>
        </a:spcBef>
        <a:spcAft>
          <a:spcPct val="0"/>
        </a:spcAft>
        <a:buClr>
          <a:srgbClr val="FEB80A"/>
        </a:buClr>
        <a:buFont typeface="Wingdings 3" pitchFamily="18" charset="2"/>
        <a:buChar char=""/>
        <a:defRPr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1481138" indent="-209550" algn="r" rtl="1" eaLnBrk="0" fontAlgn="base" hangingPunct="0">
        <a:spcBef>
          <a:spcPct val="20000"/>
        </a:spcBef>
        <a:spcAft>
          <a:spcPct val="0"/>
        </a:spcAft>
        <a:buClr>
          <a:srgbClr val="FEB80A"/>
        </a:buClr>
        <a:buFont typeface="Wingdings 2" pitchFamily="18" charset="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9928" indent="-210312" algn="r" rtl="1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01952" indent="-182880" algn="r" rtl="1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93976" indent="-182880" algn="r" rtl="1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r" rtl="1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عنصر نائب للنص 8"/>
          <p:cNvSpPr>
            <a:spLocks noGrp="1"/>
          </p:cNvSpPr>
          <p:nvPr>
            <p:ph type="body" idx="1"/>
          </p:nvPr>
        </p:nvSpPr>
        <p:spPr bwMode="auto">
          <a:xfrm>
            <a:off x="457200" y="1447800"/>
            <a:ext cx="8229600" cy="4678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</a:p>
        </p:txBody>
      </p:sp>
      <p:sp>
        <p:nvSpPr>
          <p:cNvPr id="24" name="عنصر نائب للتاريخ 23"/>
          <p:cNvSpPr>
            <a:spLocks noGrp="1"/>
          </p:cNvSpPr>
          <p:nvPr>
            <p:ph type="dt" sz="half" idx="2"/>
          </p:nvPr>
        </p:nvSpPr>
        <p:spPr>
          <a:xfrm>
            <a:off x="5791200" y="6203950"/>
            <a:ext cx="2590800" cy="384175"/>
          </a:xfrm>
          <a:prstGeom prst="rect">
            <a:avLst/>
          </a:prstGeom>
        </p:spPr>
        <p:txBody>
          <a:bodyPr vert="horz" anchor="ctr" anchorCtr="0"/>
          <a:lstStyle>
            <a:lvl1pPr algn="l" rtl="1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795ADEE0-7026-4C28-8A1D-E4E9DB3421C6}" type="datetimeFigureOut">
              <a:rPr lang="ar-SA"/>
              <a:pPr>
                <a:defRPr/>
              </a:pPr>
              <a:t>02/01/1432</a:t>
            </a:fld>
            <a:endParaRPr lang="ar-SA"/>
          </a:p>
        </p:txBody>
      </p:sp>
      <p:sp>
        <p:nvSpPr>
          <p:cNvPr id="10" name="عنصر نائب للتذييل 9"/>
          <p:cNvSpPr>
            <a:spLocks noGrp="1"/>
          </p:cNvSpPr>
          <p:nvPr>
            <p:ph type="ftr" sz="quarter" idx="3"/>
          </p:nvPr>
        </p:nvSpPr>
        <p:spPr>
          <a:xfrm>
            <a:off x="2133600" y="6203950"/>
            <a:ext cx="3581400" cy="384175"/>
          </a:xfrm>
          <a:prstGeom prst="rect">
            <a:avLst/>
          </a:prstGeom>
        </p:spPr>
        <p:txBody>
          <a:bodyPr vert="horz" anchor="ctr" anchorCtr="0"/>
          <a:lstStyle>
            <a:lvl1pPr algn="r" rtl="1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ar-SA"/>
          </a:p>
        </p:txBody>
      </p:sp>
      <p:sp>
        <p:nvSpPr>
          <p:cNvPr id="22" name="عنصر نائب لرقم الشريحة 21"/>
          <p:cNvSpPr>
            <a:spLocks noGrp="1"/>
          </p:cNvSpPr>
          <p:nvPr>
            <p:ph type="sldNum" sz="quarter" idx="4"/>
          </p:nvPr>
        </p:nvSpPr>
        <p:spPr>
          <a:xfrm>
            <a:off x="8410575" y="6181725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rtl="1" eaLnBrk="1" fontAlgn="auto" latinLnBrk="0" hangingPunct="1">
              <a:spcBef>
                <a:spcPts val="0"/>
              </a:spcBef>
              <a:spcAft>
                <a:spcPts val="0"/>
              </a:spcAft>
              <a:defRPr kumimoji="0" sz="1600" baseline="0">
                <a:solidFill>
                  <a:schemeClr val="tx2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237D4819-3687-466E-98CD-90054AAAB04B}" type="slidenum">
              <a:rPr lang="ar-SA"/>
              <a:pPr>
                <a:defRPr/>
              </a:pPr>
              <a:t>‹#›</a:t>
            </a:fld>
            <a:endParaRPr lang="ar-SA"/>
          </a:p>
        </p:txBody>
      </p:sp>
      <p:sp>
        <p:nvSpPr>
          <p:cNvPr id="5" name="عنصر نائب للعنوان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ar-SA" smtClean="0"/>
              <a:t>انقر لتحرير نمط العنوان الرئيسي</a:t>
            </a: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814" r:id="rId1"/>
    <p:sldLayoutId id="2147483794" r:id="rId2"/>
    <p:sldLayoutId id="2147483815" r:id="rId3"/>
    <p:sldLayoutId id="2147483795" r:id="rId4"/>
    <p:sldLayoutId id="2147483816" r:id="rId5"/>
    <p:sldLayoutId id="2147483796" r:id="rId6"/>
    <p:sldLayoutId id="2147483797" r:id="rId7"/>
    <p:sldLayoutId id="2147483798" r:id="rId8"/>
    <p:sldLayoutId id="2147483799" r:id="rId9"/>
    <p:sldLayoutId id="2147483800" r:id="rId10"/>
    <p:sldLayoutId id="2147483801" r:id="rId11"/>
  </p:sldLayoutIdLst>
  <p:txStyles>
    <p:titleStyle>
      <a:lvl1pPr algn="l" rtl="1" eaLnBrk="0" fontAlgn="base" hangingPunct="0">
        <a:spcBef>
          <a:spcPct val="0"/>
        </a:spcBef>
        <a:spcAft>
          <a:spcPct val="0"/>
        </a:spcAft>
        <a:defRPr lang="en-US" sz="4200" kern="1200" spc="-10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  <a:lvl2pPr algn="l" rtl="1" eaLnBrk="0" fontAlgn="base" hangingPunct="0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  <a:cs typeface="Times New Roman" pitchFamily="18" charset="0"/>
        </a:defRPr>
      </a:lvl2pPr>
      <a:lvl3pPr algn="l" rtl="1" eaLnBrk="0" fontAlgn="base" hangingPunct="0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  <a:cs typeface="Times New Roman" pitchFamily="18" charset="0"/>
        </a:defRPr>
      </a:lvl3pPr>
      <a:lvl4pPr algn="l" rtl="1" eaLnBrk="0" fontAlgn="base" hangingPunct="0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  <a:cs typeface="Times New Roman" pitchFamily="18" charset="0"/>
        </a:defRPr>
      </a:lvl4pPr>
      <a:lvl5pPr algn="l" rtl="1" eaLnBrk="0" fontAlgn="base" hangingPunct="0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  <a:cs typeface="Times New Roman" pitchFamily="18" charset="0"/>
        </a:defRPr>
      </a:lvl5pPr>
      <a:lvl6pPr marL="457200" algn="l" rtl="1" fontAlgn="base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  <a:cs typeface="Times New Roman" pitchFamily="18" charset="0"/>
        </a:defRPr>
      </a:lvl6pPr>
      <a:lvl7pPr marL="914400" algn="l" rtl="1" fontAlgn="base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  <a:cs typeface="Times New Roman" pitchFamily="18" charset="0"/>
        </a:defRPr>
      </a:lvl7pPr>
      <a:lvl8pPr marL="1371600" algn="l" rtl="1" fontAlgn="base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  <a:cs typeface="Times New Roman" pitchFamily="18" charset="0"/>
        </a:defRPr>
      </a:lvl8pPr>
      <a:lvl9pPr marL="1828800" algn="l" rtl="1" fontAlgn="base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  <a:cs typeface="Times New Roman" pitchFamily="18" charset="0"/>
        </a:defRPr>
      </a:lvl9pPr>
    </p:titleStyle>
    <p:bodyStyle>
      <a:lvl1pPr marL="273050" indent="-273050" algn="r" rtl="1" eaLnBrk="0" fontAlgn="base" hangingPunct="0">
        <a:spcBef>
          <a:spcPts val="600"/>
        </a:spcBef>
        <a:spcAft>
          <a:spcPct val="0"/>
        </a:spcAft>
        <a:buClr>
          <a:schemeClr val="accent2"/>
        </a:buClr>
        <a:buSzPct val="85000"/>
        <a:buFont typeface="Wingdings 2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73050" algn="r" rtl="1" eaLnBrk="0" fontAlgn="base" hangingPunct="0">
        <a:spcBef>
          <a:spcPts val="300"/>
        </a:spcBef>
        <a:spcAft>
          <a:spcPct val="0"/>
        </a:spcAft>
        <a:buClr>
          <a:srgbClr val="D6903D"/>
        </a:buClr>
        <a:buSzPct val="85000"/>
        <a:buFont typeface="Wingdings 2" pitchFamily="18" charset="2"/>
        <a:buChar char=""/>
        <a:defRPr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4888" indent="-228600" algn="r" rtl="1" eaLnBrk="0" fontAlgn="base" hangingPunct="0">
        <a:spcBef>
          <a:spcPts val="300"/>
        </a:spcBef>
        <a:spcAft>
          <a:spcPct val="0"/>
        </a:spcAft>
        <a:buClr>
          <a:srgbClr val="B37732"/>
        </a:buClr>
        <a:buSzPct val="85000"/>
        <a:buFont typeface="Wingdings 2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79525" indent="-228600" algn="r" rtl="1" eaLnBrk="0" fontAlgn="base" hangingPunct="0">
        <a:spcBef>
          <a:spcPts val="300"/>
        </a:spcBef>
        <a:spcAft>
          <a:spcPct val="0"/>
        </a:spcAft>
        <a:buClr>
          <a:srgbClr val="D6903D"/>
        </a:buClr>
        <a:buSzPct val="85000"/>
        <a:buFont typeface="Wingdings 2" pitchFamily="18" charset="2"/>
        <a:buChar char=""/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163" indent="-228600" algn="r" rtl="1" eaLnBrk="0" fontAlgn="base" hangingPunct="0">
        <a:spcBef>
          <a:spcPts val="338"/>
        </a:spcBef>
        <a:spcAft>
          <a:spcPct val="0"/>
        </a:spcAft>
        <a:buClr>
          <a:srgbClr val="D6903D"/>
        </a:buClr>
        <a:buSzPct val="85000"/>
        <a:buFont typeface="Wingdings 2" pitchFamily="18" charset="2"/>
        <a:buChar char="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r" rtl="1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r" rtl="1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r" rtl="1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r" rtl="1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hyperlink" Target="http://www.mekshat.com/pix/upload/images14/mk1937_img_0947%20copy.jpg" TargetMode="External"/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ar.wikipedia.org/wiki/%D8%B4%D9%85%D8%B3" TargetMode="External"/><Relationship Id="rId5" Type="http://schemas.openxmlformats.org/officeDocument/2006/relationships/hyperlink" Target="http://ar.wikipedia.org/wiki/%D8%B7%D8%A7%D9%82%D8%A9" TargetMode="External"/><Relationship Id="rId4" Type="http://schemas.openxmlformats.org/officeDocument/2006/relationships/image" Target="../media/image15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4.png"/><Relationship Id="rId4" Type="http://schemas.openxmlformats.org/officeDocument/2006/relationships/image" Target="../media/image23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reen-clean-now.org/thumbnail.php?file=63_585448519.jpg&amp;size=article_medium" TargetMode="External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40.xml"/><Relationship Id="rId5" Type="http://schemas.openxmlformats.org/officeDocument/2006/relationships/hyperlink" Target="http://www.google.com/imgres?imgurl=http://www.green-clean-now.org/thumbnail.php?file=63_585448519.jpg&amp;size=article_medium&amp;imgrefurl=http://www.green-clean-now.org/index.php/news/arab_news/3510.html&amp;h=318&amp;w=286&amp;sz=18&amp;tbnid=yk34stJWjrxvFM:&amp;tbnh=237&amp;tbnw=213&amp;prev=/images?q=%D8%B5%D9%88%D8%B1+%D8%A7%D9%84%D8%AA%D9%84%D9%88%D8%AB+%D8%A7%D9%84%D9%86%D9%88%D9%88%D9%8A&amp;zoom=1&amp;q=%D8%B5%D9%88%D8%B1+%D8%A7%D9%84%D8%AA%D9%84%D9%88%D8%AB+%D8%A7%D9%84%D9%86%D9%88%D9%88%D9%8A&amp;hl=ar&amp;usg=__MccVUhwpo7FIMt2-8IlAkPxtcuU=&amp;sa=X&amp;ei=LdzeTJ8Zxo6zBsKkxPUL&amp;ved=0CAYQ9QEwAA" TargetMode="External"/><Relationship Id="rId4" Type="http://schemas.openxmlformats.org/officeDocument/2006/relationships/image" Target="../media/image28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1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</a:blip>
          <a:srcRect/>
          <a:stretch>
            <a:fillRect l="-11000" r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Rectangle 1"/>
          <p:cNvSpPr>
            <a:spLocks noChangeArrowheads="1"/>
          </p:cNvSpPr>
          <p:nvPr/>
        </p:nvSpPr>
        <p:spPr bwMode="auto">
          <a:xfrm>
            <a:off x="1" y="0"/>
            <a:ext cx="9144000" cy="3785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ctr" rtl="1">
              <a:defRPr/>
            </a:pPr>
            <a:r>
              <a:rPr lang="ar-SA" sz="3600" b="1" spc="5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Arial" pitchFamily="34" charset="0"/>
                <a:ea typeface="Times New Roman" pitchFamily="18" charset="0"/>
                <a:cs typeface="DecoType Naskh" pitchFamily="2" charset="-78"/>
              </a:rPr>
              <a:t> </a:t>
            </a:r>
          </a:p>
          <a:p>
            <a:pPr algn="ctr" rtl="1">
              <a:defRPr/>
            </a:pPr>
            <a:r>
              <a:rPr lang="ar-SA" sz="4000" b="1" spc="5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Arial" pitchFamily="34" charset="0"/>
                <a:ea typeface="Times New Roman" pitchFamily="18" charset="0"/>
                <a:cs typeface="DecoType Naskh" pitchFamily="2" charset="-78"/>
              </a:rPr>
              <a:t>إننا نرى بيئتنا كل يوم تزداد تلوثاً ونحن جالسون..</a:t>
            </a:r>
          </a:p>
          <a:p>
            <a:pPr algn="ctr" rtl="1">
              <a:defRPr/>
            </a:pPr>
            <a:r>
              <a:rPr lang="ar-SA" sz="4000" b="1" spc="5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Arial" pitchFamily="34" charset="0"/>
                <a:ea typeface="Times New Roman" pitchFamily="18" charset="0"/>
                <a:cs typeface="DecoType Naskh" pitchFamily="2" charset="-78"/>
              </a:rPr>
              <a:t>وبدوري فقد قمت بهذا</a:t>
            </a:r>
            <a:r>
              <a:rPr lang="ar-EG" sz="4000" b="1" spc="5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Arial" pitchFamily="34" charset="0"/>
                <a:ea typeface="Times New Roman" pitchFamily="18" charset="0"/>
                <a:cs typeface="DecoType Naskh" pitchFamily="2" charset="-78"/>
              </a:rPr>
              <a:t> ل</a:t>
            </a:r>
            <a:r>
              <a:rPr lang="ar-SA" sz="4000" b="1" spc="5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Arial" pitchFamily="34" charset="0"/>
                <a:ea typeface="Times New Roman" pitchFamily="18" charset="0"/>
                <a:cs typeface="DecoType Naskh" pitchFamily="2" charset="-78"/>
              </a:rPr>
              <a:t>أ</a:t>
            </a:r>
            <a:r>
              <a:rPr lang="ar-EG" sz="4000" b="1" spc="5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Arial" pitchFamily="34" charset="0"/>
                <a:ea typeface="Times New Roman" pitchFamily="18" charset="0"/>
                <a:cs typeface="DecoType Naskh" pitchFamily="2" charset="-78"/>
              </a:rPr>
              <a:t>ساعدكم على معرفة ما يجري من حولنا </a:t>
            </a:r>
            <a:endParaRPr lang="en-US" sz="4000" b="1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accent6">
                  <a:tint val="1000"/>
                </a:schemeClr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  <a:latin typeface="Arial" pitchFamily="34" charset="0"/>
              <a:ea typeface="Times New Roman" pitchFamily="18" charset="0"/>
              <a:cs typeface="DecoType Naskh" pitchFamily="2" charset="-78"/>
            </a:endParaRPr>
          </a:p>
          <a:p>
            <a:pPr algn="ctr" rtl="1">
              <a:defRPr/>
            </a:pPr>
            <a:r>
              <a:rPr lang="ar-EG" sz="4000" b="1" spc="5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Arial" pitchFamily="34" charset="0"/>
                <a:ea typeface="Times New Roman" pitchFamily="18" charset="0"/>
                <a:cs typeface="DecoType Naskh" pitchFamily="2" charset="-78"/>
              </a:rPr>
              <a:t>من تدمير </a:t>
            </a:r>
            <a:r>
              <a:rPr lang="ar-EG" sz="4000" b="1" spc="50" dirty="0" err="1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Arial" pitchFamily="34" charset="0"/>
                <a:ea typeface="Times New Roman" pitchFamily="18" charset="0"/>
                <a:cs typeface="DecoType Naskh" pitchFamily="2" charset="-78"/>
              </a:rPr>
              <a:t>و</a:t>
            </a:r>
            <a:r>
              <a:rPr lang="ar-EG" sz="4000" b="1" spc="5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Arial" pitchFamily="34" charset="0"/>
                <a:ea typeface="Times New Roman" pitchFamily="18" charset="0"/>
                <a:cs typeface="DecoType Naskh" pitchFamily="2" charset="-78"/>
              </a:rPr>
              <a:t> تخريب للتي احتوتنا بين أحضانها الخضراء </a:t>
            </a:r>
            <a:r>
              <a:rPr lang="ar-EG" sz="4000" b="1" spc="50" dirty="0" err="1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Arial" pitchFamily="34" charset="0"/>
                <a:ea typeface="Times New Roman" pitchFamily="18" charset="0"/>
                <a:cs typeface="DecoType Naskh" pitchFamily="2" charset="-78"/>
              </a:rPr>
              <a:t>و</a:t>
            </a:r>
            <a:r>
              <a:rPr lang="ar-EG" sz="4000" b="1" spc="5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Arial" pitchFamily="34" charset="0"/>
                <a:ea typeface="Times New Roman" pitchFamily="18" charset="0"/>
                <a:cs typeface="DecoType Naskh" pitchFamily="2" charset="-78"/>
              </a:rPr>
              <a:t> التي أمدتنا بأنقى الهواء من رئتها . فلم تمل أو تتذمر أبداً. إنها بيئتنا الأم التي</a:t>
            </a:r>
            <a:endParaRPr lang="en-US" sz="1100" b="1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accent6">
                  <a:tint val="1000"/>
                </a:schemeClr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  <a:latin typeface="Arial" pitchFamily="34" charset="0"/>
              <a:cs typeface="Arial" pitchFamily="34" charset="0"/>
            </a:endParaRPr>
          </a:p>
          <a:p>
            <a:pPr algn="ctr" rtl="1" eaLnBrk="0" hangingPunct="0">
              <a:defRPr/>
            </a:pPr>
            <a:r>
              <a:rPr lang="ar-EG" sz="4000" b="1" spc="5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Arial" pitchFamily="34" charset="0"/>
                <a:ea typeface="Times New Roman" pitchFamily="18" charset="0"/>
                <a:cs typeface="DecoType Naskh" pitchFamily="2" charset="-78"/>
              </a:rPr>
              <a:t> و للأسف نؤذيها كل يوم ..</a:t>
            </a:r>
            <a:endParaRPr lang="ar-EG" sz="3200" b="1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accent6">
                  <a:tint val="1000"/>
                </a:schemeClr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2" name="Group 1"/>
          <p:cNvGrpSpPr>
            <a:grpSpLocks/>
          </p:cNvGrpSpPr>
          <p:nvPr/>
        </p:nvGrpSpPr>
        <p:grpSpPr bwMode="auto">
          <a:xfrm>
            <a:off x="26988" y="3357563"/>
            <a:ext cx="5503862" cy="3714750"/>
            <a:chOff x="0" y="6977"/>
            <a:chExt cx="15926" cy="9838"/>
          </a:xfrm>
        </p:grpSpPr>
        <p:pic>
          <p:nvPicPr>
            <p:cNvPr id="4" name="Picture 2" descr="Wall%20frieds%20(64)_jpg"/>
            <p:cNvPicPr>
              <a:picLocks noChangeAspect="1" noChangeArrowheads="1"/>
            </p:cNvPicPr>
            <p:nvPr/>
          </p:nvPicPr>
          <p:blipFill>
            <a:blip r:embed="rId3" cstate="email"/>
            <a:srcRect/>
            <a:stretch>
              <a:fillRect/>
            </a:stretch>
          </p:blipFill>
          <p:spPr bwMode="auto">
            <a:xfrm>
              <a:off x="0" y="6977"/>
              <a:ext cx="11880" cy="9838"/>
            </a:xfrm>
            <a:prstGeom prst="ellipse">
              <a:avLst/>
            </a:prstGeom>
            <a:ln>
              <a:noFill/>
            </a:ln>
            <a:effectLst>
              <a:softEdge rad="112500"/>
            </a:effectLst>
          </p:spPr>
        </p:pic>
        <p:sp>
          <p:nvSpPr>
            <p:cNvPr id="20485" name="Rectangle 3"/>
            <p:cNvSpPr>
              <a:spLocks noChangeArrowheads="1"/>
            </p:cNvSpPr>
            <p:nvPr/>
          </p:nvSpPr>
          <p:spPr bwMode="auto">
            <a:xfrm>
              <a:off x="1620" y="11933"/>
              <a:ext cx="2520" cy="342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r" rtl="1">
                <a:spcAft>
                  <a:spcPts val="1000"/>
                </a:spcAft>
              </a:pPr>
              <a:r>
                <a:rPr lang="ar-SY" sz="2400" b="1">
                  <a:latin typeface="Calibri" pitchFamily="34" charset="0"/>
                  <a:ea typeface="Arial" charset="0"/>
                  <a:cs typeface="Diwani Letter" pitchFamily="2" charset="-78"/>
                </a:rPr>
                <a:t> هذه رسالتنا جميعاً</a:t>
              </a:r>
              <a:endParaRPr lang="en-US" sz="2400" b="1">
                <a:latin typeface="Calibri" pitchFamily="34" charset="0"/>
                <a:ea typeface="Arial" charset="0"/>
                <a:cs typeface="Diwani Letter" pitchFamily="2" charset="-78"/>
              </a:endParaRPr>
            </a:p>
            <a:p>
              <a:pPr algn="r" rtl="1"/>
              <a:endParaRPr lang="ar-SA"/>
            </a:p>
          </p:txBody>
        </p:sp>
        <p:sp>
          <p:nvSpPr>
            <p:cNvPr id="20486" name="Rectangle 4"/>
            <p:cNvSpPr>
              <a:spLocks noChangeArrowheads="1"/>
            </p:cNvSpPr>
            <p:nvPr/>
          </p:nvSpPr>
          <p:spPr bwMode="auto">
            <a:xfrm>
              <a:off x="9224" y="11270"/>
              <a:ext cx="6702" cy="497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r" rtl="1">
                <a:spcAft>
                  <a:spcPts val="1000"/>
                </a:spcAft>
              </a:pPr>
              <a:r>
                <a:rPr lang="ar-SY" sz="3200" b="1">
                  <a:solidFill>
                    <a:srgbClr val="E46C0A"/>
                  </a:solidFill>
                  <a:latin typeface="Calibri" pitchFamily="34" charset="0"/>
                  <a:ea typeface="Arial" charset="0"/>
                  <a:cs typeface="Diwani Letter" pitchFamily="2" charset="-78"/>
                </a:rPr>
                <a:t>وهذه هديت</a:t>
              </a:r>
              <a:r>
                <a:rPr lang="ar-SA" sz="3200" b="1">
                  <a:solidFill>
                    <a:srgbClr val="E46C0A"/>
                  </a:solidFill>
                  <a:latin typeface="Calibri" pitchFamily="34" charset="0"/>
                  <a:ea typeface="Arial" charset="0"/>
                  <a:cs typeface="Diwani Letter" pitchFamily="2" charset="-78"/>
                </a:rPr>
                <a:t>ي</a:t>
              </a:r>
              <a:r>
                <a:rPr lang="ar-SY" sz="3200" b="1">
                  <a:solidFill>
                    <a:srgbClr val="E46C0A"/>
                  </a:solidFill>
                  <a:latin typeface="Calibri" pitchFamily="34" charset="0"/>
                  <a:ea typeface="Arial" charset="0"/>
                  <a:cs typeface="Diwani Letter" pitchFamily="2" charset="-78"/>
                </a:rPr>
                <a:t> للعالم</a:t>
              </a:r>
              <a:r>
                <a:rPr lang="ar-SA" sz="3200" b="1">
                  <a:solidFill>
                    <a:srgbClr val="E46C0A"/>
                  </a:solidFill>
                  <a:latin typeface="Calibri" pitchFamily="34" charset="0"/>
                  <a:ea typeface="Arial" charset="0"/>
                  <a:cs typeface="Diwani Letter" pitchFamily="2" charset="-78"/>
                </a:rPr>
                <a:t>  </a:t>
              </a:r>
              <a:r>
                <a:rPr lang="ar-SY" sz="3200" b="1">
                  <a:solidFill>
                    <a:srgbClr val="E46C0A"/>
                  </a:solidFill>
                  <a:latin typeface="Calibri" pitchFamily="34" charset="0"/>
                  <a:ea typeface="Arial" charset="0"/>
                  <a:cs typeface="Diwani Letter" pitchFamily="2" charset="-78"/>
                </a:rPr>
                <a:t>التي سنملؤها بالمحبة و السلام .</a:t>
              </a:r>
              <a:endParaRPr lang="ar-SA" sz="2800">
                <a:solidFill>
                  <a:srgbClr val="E46C0A"/>
                </a:solidFill>
                <a:ea typeface="Arial" charset="0"/>
                <a:cs typeface="Diwani Letter" pitchFamily="2" charset="-78"/>
              </a:endParaRP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35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35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3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7" dur="2000"/>
                                        <p:tgtEl>
                                          <p:spTgt spid="235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/>
                                        <p:tgtEl>
                                          <p:spTgt spid="235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9" dur="2000"/>
                                        <p:tgtEl>
                                          <p:spTgt spid="235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35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</a:blip>
          <a:srcRect/>
          <a:stretch>
            <a:fillRect l="-11000" r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8" name="Rectangle 10"/>
          <p:cNvSpPr>
            <a:spLocks noChangeArrowheads="1"/>
          </p:cNvSpPr>
          <p:nvPr/>
        </p:nvSpPr>
        <p:spPr bwMode="auto">
          <a:xfrm>
            <a:off x="1857375" y="1071563"/>
            <a:ext cx="7286625" cy="4678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rtl="1">
              <a:tabLst>
                <a:tab pos="457200" algn="l"/>
              </a:tabLst>
              <a:defRPr/>
            </a:pPr>
            <a:r>
              <a:rPr lang="ar-EG" sz="2200" dirty="0">
                <a:latin typeface="Arial" pitchFamily="34" charset="0"/>
                <a:ea typeface="Times New Roman" pitchFamily="18" charset="0"/>
                <a:cs typeface="DecoType Naskh Variants" pitchFamily="2" charset="-78"/>
              </a:rPr>
              <a:t> </a:t>
            </a:r>
            <a:endParaRPr lang="en-US" sz="800" dirty="0">
              <a:latin typeface="Arial" pitchFamily="34" charset="0"/>
              <a:cs typeface="Arial" pitchFamily="34" charset="0"/>
            </a:endParaRPr>
          </a:p>
          <a:p>
            <a:pPr algn="ctr" rtl="1" eaLnBrk="0" hangingPunct="0">
              <a:buFontTx/>
              <a:buChar char="•"/>
              <a:tabLst>
                <a:tab pos="457200" algn="l"/>
              </a:tabLst>
              <a:defRPr/>
            </a:pPr>
            <a:r>
              <a:rPr lang="ar-EG" sz="3200" b="1" dirty="0">
                <a:solidFill>
                  <a:srgbClr val="FF33CC"/>
                </a:solidFill>
                <a:latin typeface="Arial" pitchFamily="34" charset="0"/>
                <a:ea typeface="Times New Roman" pitchFamily="18" charset="0"/>
                <a:cs typeface="DecoType Naskh Variants" pitchFamily="2" charset="-78"/>
              </a:rPr>
              <a:t> عضوية :</a:t>
            </a:r>
            <a:r>
              <a:rPr lang="ar-EG" sz="2800" dirty="0">
                <a:latin typeface="Arial" pitchFamily="34" charset="0"/>
                <a:ea typeface="Times New Roman" pitchFamily="18" charset="0"/>
                <a:cs typeface="DecoType Naskh Variants" pitchFamily="2" charset="-78"/>
              </a:rPr>
              <a:t> </a:t>
            </a:r>
            <a:r>
              <a:rPr lang="ar-EG" sz="2800" dirty="0" err="1">
                <a:latin typeface="Arial" pitchFamily="34" charset="0"/>
                <a:ea typeface="Times New Roman" pitchFamily="18" charset="0"/>
                <a:cs typeface="DecoType Naskh Variants" pitchFamily="2" charset="-78"/>
              </a:rPr>
              <a:t>و</a:t>
            </a:r>
            <a:r>
              <a:rPr lang="ar-EG" sz="2800" dirty="0">
                <a:latin typeface="Arial" pitchFamily="34" charset="0"/>
                <a:ea typeface="Times New Roman" pitchFamily="18" charset="0"/>
                <a:cs typeface="DecoType Naskh Variants" pitchFamily="2" charset="-78"/>
              </a:rPr>
              <a:t> هي التي </a:t>
            </a:r>
            <a:r>
              <a:rPr lang="ar-EG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ea typeface="Times New Roman" pitchFamily="18" charset="0"/>
                <a:cs typeface="DecoType Naskh Variants" pitchFamily="2" charset="-78"/>
              </a:rPr>
              <a:t>تسهم</a:t>
            </a:r>
            <a:r>
              <a:rPr lang="ar-EG" sz="2800" dirty="0">
                <a:solidFill>
                  <a:srgbClr val="FFFF00"/>
                </a:solidFill>
                <a:latin typeface="Arial" pitchFamily="34" charset="0"/>
                <a:ea typeface="Times New Roman" pitchFamily="18" charset="0"/>
                <a:cs typeface="DecoType Naskh Variants" pitchFamily="2" charset="-78"/>
              </a:rPr>
              <a:t> البكتيريا بانحلالها في التربة  مثل الأطعمة </a:t>
            </a:r>
            <a:r>
              <a:rPr lang="ar-EG" sz="2800" dirty="0" err="1">
                <a:solidFill>
                  <a:srgbClr val="FFFF00"/>
                </a:solidFill>
                <a:latin typeface="Arial" pitchFamily="34" charset="0"/>
                <a:ea typeface="Times New Roman" pitchFamily="18" charset="0"/>
                <a:cs typeface="DecoType Naskh Variants" pitchFamily="2" charset="-78"/>
              </a:rPr>
              <a:t>و</a:t>
            </a:r>
            <a:r>
              <a:rPr lang="ar-EG" sz="2800" dirty="0">
                <a:solidFill>
                  <a:srgbClr val="FFFF00"/>
                </a:solidFill>
                <a:latin typeface="Arial" pitchFamily="34" charset="0"/>
                <a:ea typeface="Times New Roman" pitchFamily="18" charset="0"/>
                <a:cs typeface="DecoType Naskh Variants" pitchFamily="2" charset="-78"/>
              </a:rPr>
              <a:t> معظم الورق .</a:t>
            </a:r>
            <a:endParaRPr lang="en-US" sz="1000" dirty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  <a:p>
            <a:pPr algn="ctr" rtl="1" eaLnBrk="0" hangingPunct="0">
              <a:buFontTx/>
              <a:buChar char="•"/>
              <a:tabLst>
                <a:tab pos="457200" algn="l"/>
              </a:tabLst>
              <a:defRPr/>
            </a:pPr>
            <a:r>
              <a:rPr lang="ar-EG" sz="3200" b="1" dirty="0">
                <a:solidFill>
                  <a:srgbClr val="FF33CC"/>
                </a:solidFill>
                <a:latin typeface="Arial" pitchFamily="34" charset="0"/>
                <a:ea typeface="Times New Roman" pitchFamily="18" charset="0"/>
                <a:cs typeface="DecoType Naskh Variants" pitchFamily="2" charset="-78"/>
              </a:rPr>
              <a:t>غير عضوية :</a:t>
            </a:r>
            <a:r>
              <a:rPr lang="ar-EG" sz="3200" dirty="0">
                <a:solidFill>
                  <a:srgbClr val="FF99FF"/>
                </a:solidFill>
                <a:latin typeface="Arial" pitchFamily="34" charset="0"/>
                <a:ea typeface="Times New Roman" pitchFamily="18" charset="0"/>
                <a:cs typeface="DecoType Naskh Variants" pitchFamily="2" charset="-78"/>
              </a:rPr>
              <a:t> </a:t>
            </a:r>
            <a:r>
              <a:rPr lang="ar-EG" sz="2800" dirty="0">
                <a:solidFill>
                  <a:srgbClr val="FFFF00"/>
                </a:solidFill>
                <a:latin typeface="Arial" pitchFamily="34" charset="0"/>
                <a:ea typeface="Times New Roman" pitchFamily="18" charset="0"/>
                <a:cs typeface="DecoType Naskh Variants" pitchFamily="2" charset="-78"/>
              </a:rPr>
              <a:t>التي  تخرج  من المصانع  والمعامل  مثل  الزجاج</a:t>
            </a:r>
            <a:r>
              <a:rPr lang="en-US" sz="2800" dirty="0">
                <a:solidFill>
                  <a:srgbClr val="FFFF00"/>
                </a:solidFill>
                <a:latin typeface="Arial" pitchFamily="34" charset="0"/>
                <a:ea typeface="Times New Roman" pitchFamily="18" charset="0"/>
                <a:cs typeface="DecoType Naskh Variants" pitchFamily="2" charset="-78"/>
              </a:rPr>
              <a:t> </a:t>
            </a:r>
            <a:r>
              <a:rPr lang="ar-EG" sz="2800" dirty="0">
                <a:solidFill>
                  <a:srgbClr val="FFFF00"/>
                </a:solidFill>
                <a:latin typeface="Arial" pitchFamily="34" charset="0"/>
                <a:ea typeface="Times New Roman" pitchFamily="18" charset="0"/>
                <a:cs typeface="DecoType Naskh Variants" pitchFamily="2" charset="-78"/>
              </a:rPr>
              <a:t> و اللدائن </a:t>
            </a:r>
            <a:r>
              <a:rPr lang="ar-EG" sz="2800" dirty="0" err="1">
                <a:solidFill>
                  <a:srgbClr val="FFFF00"/>
                </a:solidFill>
                <a:latin typeface="Arial" pitchFamily="34" charset="0"/>
                <a:ea typeface="Times New Roman" pitchFamily="18" charset="0"/>
                <a:cs typeface="DecoType Naskh Variants" pitchFamily="2" charset="-78"/>
              </a:rPr>
              <a:t>و</a:t>
            </a:r>
            <a:r>
              <a:rPr lang="ar-EG" sz="2800" dirty="0">
                <a:solidFill>
                  <a:srgbClr val="FFFF00"/>
                </a:solidFill>
                <a:latin typeface="Arial" pitchFamily="34" charset="0"/>
                <a:ea typeface="Times New Roman" pitchFamily="18" charset="0"/>
                <a:cs typeface="DecoType Naskh Variants" pitchFamily="2" charset="-78"/>
              </a:rPr>
              <a:t> هي </a:t>
            </a:r>
            <a:r>
              <a:rPr lang="ar-EG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ea typeface="Times New Roman" pitchFamily="18" charset="0"/>
                <a:cs typeface="DecoType Naskh Variants" pitchFamily="2" charset="-78"/>
              </a:rPr>
              <a:t>المش</a:t>
            </a:r>
            <a:r>
              <a:rPr lang="ar-EG" sz="2800" dirty="0">
                <a:solidFill>
                  <a:srgbClr val="FFFF00"/>
                </a:solidFill>
                <a:latin typeface="Arial" pitchFamily="34" charset="0"/>
                <a:ea typeface="Times New Roman" pitchFamily="18" charset="0"/>
                <a:cs typeface="DecoType Naskh Variants" pitchFamily="2" charset="-78"/>
              </a:rPr>
              <a:t>كلة  الكبرى لأنه لا</a:t>
            </a:r>
            <a:r>
              <a:rPr lang="en-US" sz="2800" dirty="0">
                <a:solidFill>
                  <a:srgbClr val="FFFF00"/>
                </a:solidFill>
                <a:latin typeface="Arial" pitchFamily="34" charset="0"/>
                <a:ea typeface="Times New Roman" pitchFamily="18" charset="0"/>
                <a:cs typeface="DecoType Naskh Variants" pitchFamily="2" charset="-78"/>
              </a:rPr>
              <a:t> </a:t>
            </a:r>
            <a:r>
              <a:rPr lang="ar-EG" sz="2800" dirty="0">
                <a:solidFill>
                  <a:srgbClr val="FFFF00"/>
                </a:solidFill>
                <a:latin typeface="Arial" pitchFamily="34" charset="0"/>
                <a:ea typeface="Times New Roman" pitchFamily="18" charset="0"/>
                <a:cs typeface="DecoType Naskh Variants" pitchFamily="2" charset="-78"/>
              </a:rPr>
              <a:t>يمكن للبكتيريا أن تحللها .</a:t>
            </a:r>
            <a:endParaRPr lang="en-US" sz="1000" dirty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  <a:p>
            <a:pPr algn="ctr" rtl="1" eaLnBrk="0" hangingPunct="0">
              <a:tabLst>
                <a:tab pos="457200" algn="l"/>
              </a:tabLst>
              <a:defRPr/>
            </a:pPr>
            <a:r>
              <a:rPr lang="ar-EG" sz="3200" b="1" dirty="0">
                <a:solidFill>
                  <a:srgbClr val="FF00FF"/>
                </a:solidFill>
                <a:latin typeface="Arial" pitchFamily="34" charset="0"/>
                <a:ea typeface="Times New Roman" pitchFamily="18" charset="0"/>
                <a:cs typeface="DecoType Naskh Variants" pitchFamily="2" charset="-78"/>
              </a:rPr>
              <a:t>أما عن الحل :  </a:t>
            </a:r>
            <a:endParaRPr lang="en-US" sz="1000" dirty="0">
              <a:solidFill>
                <a:srgbClr val="FF00FF"/>
              </a:solidFill>
              <a:latin typeface="Arial" pitchFamily="34" charset="0"/>
              <a:cs typeface="Arial" pitchFamily="34" charset="0"/>
            </a:endParaRPr>
          </a:p>
          <a:p>
            <a:pPr algn="ctr" rtl="1" eaLnBrk="0" hangingPunct="0">
              <a:buFontTx/>
              <a:buChar char="•"/>
              <a:tabLst>
                <a:tab pos="457200" algn="l"/>
              </a:tabLst>
              <a:defRPr/>
            </a:pPr>
            <a:r>
              <a:rPr lang="ar-EG" sz="2800" dirty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ea typeface="Times New Roman" pitchFamily="18" charset="0"/>
                <a:cs typeface="DecoType Naskh Variants" pitchFamily="2" charset="-78"/>
              </a:rPr>
              <a:t>اسأل  </a:t>
            </a:r>
            <a:r>
              <a:rPr lang="ar-EG" sz="2800" dirty="0">
                <a:solidFill>
                  <a:srgbClr val="FFFF00"/>
                </a:solidFill>
                <a:latin typeface="Arial" pitchFamily="34" charset="0"/>
                <a:ea typeface="Times New Roman" pitchFamily="18" charset="0"/>
                <a:cs typeface="DecoType Naskh Variants" pitchFamily="2" charset="-78"/>
              </a:rPr>
              <a:t>نفسك عند التسوق  " هل أنا أشتري شيئاً أحتاجه فعلاً ؟ "</a:t>
            </a:r>
            <a:endParaRPr lang="en-US" sz="1000" dirty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  <a:p>
            <a:pPr algn="ctr" rtl="1">
              <a:buFont typeface="Arial" pitchFamily="34" charset="0"/>
              <a:buChar char="•"/>
              <a:tabLst>
                <a:tab pos="457200" algn="l"/>
              </a:tabLst>
              <a:defRPr/>
            </a:pPr>
            <a:r>
              <a:rPr lang="ar-EG" sz="2400" dirty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ea typeface="Times New Roman" pitchFamily="18" charset="0"/>
                <a:cs typeface="DecoType Naskh Variants" pitchFamily="2" charset="-78"/>
              </a:rPr>
              <a:t>اجعل في بيتك ثلاثة </a:t>
            </a:r>
            <a:r>
              <a:rPr lang="ar-EG" sz="2400" dirty="0" err="1">
                <a:solidFill>
                  <a:srgbClr val="FFFF00"/>
                </a:solidFill>
                <a:latin typeface="Arial" pitchFamily="34" charset="0"/>
                <a:ea typeface="Times New Roman" pitchFamily="18" charset="0"/>
                <a:cs typeface="DecoType Naskh Variants" pitchFamily="2" charset="-78"/>
              </a:rPr>
              <a:t>ً</a:t>
            </a:r>
            <a:r>
              <a:rPr lang="ar-EG" sz="2400" dirty="0">
                <a:solidFill>
                  <a:srgbClr val="FFFF00"/>
                </a:solidFill>
                <a:latin typeface="Arial" pitchFamily="34" charset="0"/>
                <a:ea typeface="Times New Roman" pitchFamily="18" charset="0"/>
                <a:cs typeface="DecoType Naskh Variants" pitchFamily="2" charset="-78"/>
              </a:rPr>
              <a:t> من سلال المهملات ( ورقية ، زجاجية ، معدنية ) لأن ذلك يسهّل من </a:t>
            </a:r>
            <a:r>
              <a:rPr lang="ar-EG" sz="2400" dirty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ea typeface="Times New Roman" pitchFamily="18" charset="0"/>
                <a:cs typeface="DecoType Naskh Variants" pitchFamily="2" charset="-78"/>
              </a:rPr>
              <a:t>عملي</a:t>
            </a:r>
            <a:r>
              <a:rPr lang="ar-EG" sz="2400" dirty="0">
                <a:solidFill>
                  <a:srgbClr val="FFFF00"/>
                </a:solidFill>
                <a:latin typeface="Arial" pitchFamily="34" charset="0"/>
                <a:ea typeface="Times New Roman" pitchFamily="18" charset="0"/>
                <a:cs typeface="DecoType Naskh Variants" pitchFamily="2" charset="-78"/>
              </a:rPr>
              <a:t>ة تكريرها، ولا تشتري الكثير من المعلبات .</a:t>
            </a:r>
            <a:endParaRPr lang="en-US" sz="800" dirty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  <a:p>
            <a:pPr algn="ctr" rtl="1" eaLnBrk="0" hangingPunct="0">
              <a:buFontTx/>
              <a:buChar char="•"/>
              <a:tabLst>
                <a:tab pos="457200" algn="l"/>
              </a:tabLst>
              <a:defRPr/>
            </a:pPr>
            <a:r>
              <a:rPr lang="ar-EG" sz="2400" dirty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ea typeface="Times New Roman" pitchFamily="18" charset="0"/>
                <a:cs typeface="DecoType Naskh Variants" pitchFamily="2" charset="-78"/>
              </a:rPr>
              <a:t>استخدم الأكياس </a:t>
            </a:r>
            <a:r>
              <a:rPr lang="ar-EG" sz="2400" dirty="0">
                <a:solidFill>
                  <a:srgbClr val="FFFF00"/>
                </a:solidFill>
                <a:latin typeface="Arial" pitchFamily="34" charset="0"/>
                <a:ea typeface="Times New Roman" pitchFamily="18" charset="0"/>
                <a:cs typeface="DecoType Naskh Variants" pitchFamily="2" charset="-78"/>
              </a:rPr>
              <a:t>الصديقة  للبيئة  </a:t>
            </a:r>
            <a:r>
              <a:rPr lang="ar-EG" sz="2400" dirty="0" err="1">
                <a:solidFill>
                  <a:srgbClr val="FFFF00"/>
                </a:solidFill>
                <a:latin typeface="Arial" pitchFamily="34" charset="0"/>
                <a:ea typeface="Times New Roman" pitchFamily="18" charset="0"/>
                <a:cs typeface="DecoType Naskh Variants" pitchFamily="2" charset="-78"/>
              </a:rPr>
              <a:t>و</a:t>
            </a:r>
            <a:r>
              <a:rPr lang="ar-EG" sz="2400" dirty="0">
                <a:solidFill>
                  <a:srgbClr val="FFFF00"/>
                </a:solidFill>
                <a:latin typeface="Arial" pitchFamily="34" charset="0"/>
                <a:ea typeface="Times New Roman" pitchFamily="18" charset="0"/>
                <a:cs typeface="DecoType Naskh Variants" pitchFamily="2" charset="-78"/>
              </a:rPr>
              <a:t> هي  الأكياس  الورقية .</a:t>
            </a:r>
            <a:endParaRPr lang="ar-EG" dirty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  <a:p>
            <a:pPr algn="ctr" eaLnBrk="0" hangingPunct="0">
              <a:buFont typeface="Arial" pitchFamily="34" charset="0"/>
              <a:buChar char="•"/>
              <a:tabLst>
                <a:tab pos="457200" algn="l"/>
              </a:tabLst>
              <a:defRPr/>
            </a:pPr>
            <a:endParaRPr lang="en-US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مستطيل 4"/>
          <p:cNvSpPr/>
          <p:nvPr/>
        </p:nvSpPr>
        <p:spPr>
          <a:xfrm>
            <a:off x="0" y="0"/>
            <a:ext cx="9144000" cy="14465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rt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4400" b="1" spc="300" dirty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+mn-lt"/>
                <a:cs typeface="+mn-cs"/>
              </a:rPr>
              <a:t>الملوثات البيئية وأهمها النفايات</a:t>
            </a:r>
          </a:p>
          <a:p>
            <a:pPr algn="ctr" rt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4400" b="1" spc="300" dirty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+mn-lt"/>
                <a:cs typeface="+mn-cs"/>
              </a:rPr>
              <a:t>وهي نوعان: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" dur="1000"/>
                                        <p:tgtEl>
                                          <p:spTgt spid="122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 descr="http://www.bigfoto.com/sites/galery/garbage/garbage-06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88" y="357188"/>
            <a:ext cx="8501062" cy="4000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مستطيل 2"/>
          <p:cNvSpPr/>
          <p:nvPr/>
        </p:nvSpPr>
        <p:spPr>
          <a:xfrm>
            <a:off x="2143108" y="4857760"/>
            <a:ext cx="4059124" cy="1754326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 rt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5400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+mn-lt"/>
                <a:cs typeface="+mn-cs"/>
              </a:rPr>
              <a:t>هل ستدعها هكذا </a:t>
            </a:r>
          </a:p>
          <a:p>
            <a:pPr algn="ctr" rt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5400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+mn-lt"/>
                <a:cs typeface="+mn-cs"/>
              </a:rPr>
              <a:t>أم .....؟؟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4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7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" decel="100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2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72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مستطيل 2"/>
          <p:cNvSpPr/>
          <p:nvPr/>
        </p:nvSpPr>
        <p:spPr>
          <a:xfrm>
            <a:off x="0" y="0"/>
            <a:ext cx="9144000" cy="2585323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algn="ctr" rt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5400" b="1" dirty="0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+mn-lt"/>
                <a:cs typeface="+mn-cs"/>
              </a:rPr>
              <a:t>وإننا نرى التقدم العمراني  وعمليات التنمية تهدد مستقبل العالم وتصارع الأجيال اللاحقة</a:t>
            </a:r>
          </a:p>
        </p:txBody>
      </p:sp>
      <p:grpSp>
        <p:nvGrpSpPr>
          <p:cNvPr id="2" name="مجموعة 7"/>
          <p:cNvGrpSpPr>
            <a:grpSpLocks/>
          </p:cNvGrpSpPr>
          <p:nvPr/>
        </p:nvGrpSpPr>
        <p:grpSpPr bwMode="auto">
          <a:xfrm>
            <a:off x="214313" y="2571750"/>
            <a:ext cx="7786687" cy="4286250"/>
            <a:chOff x="0" y="2214554"/>
            <a:chExt cx="7786710" cy="4643446"/>
          </a:xfrm>
        </p:grpSpPr>
        <p:pic>
          <p:nvPicPr>
            <p:cNvPr id="23556" name="صورة 1" descr="http://www.beah.org/images/c4-trafficsprawl.jpg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0" y="2214554"/>
              <a:ext cx="4857784" cy="464344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cxnSp>
          <p:nvCxnSpPr>
            <p:cNvPr id="5" name="رابط كسهم مستقيم 4"/>
            <p:cNvCxnSpPr/>
            <p:nvPr/>
          </p:nvCxnSpPr>
          <p:spPr>
            <a:xfrm>
              <a:off x="3714761" y="4429650"/>
              <a:ext cx="1928818" cy="1141944"/>
            </a:xfrm>
            <a:prstGeom prst="straightConnector1">
              <a:avLst/>
            </a:prstGeom>
            <a:ln>
              <a:tailEnd type="arrow"/>
            </a:ln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sp>
          <p:nvSpPr>
            <p:cNvPr id="7" name="شكل بيضاوي 6"/>
            <p:cNvSpPr/>
            <p:nvPr/>
          </p:nvSpPr>
          <p:spPr>
            <a:xfrm>
              <a:off x="5715017" y="5072853"/>
              <a:ext cx="2071693" cy="1356919"/>
            </a:xfrm>
            <a:prstGeom prst="ellipse">
              <a:avLst/>
            </a:pr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 rtl="1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ar-SA" sz="4000" dirty="0"/>
                <a:t>درب التنمية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4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3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77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7" dur="770" decel="100000"/>
                                        <p:tgtEl>
                                          <p:spTgt spid="2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9" dur="77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2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1" dur="77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مستطيل 2"/>
          <p:cNvSpPr/>
          <p:nvPr/>
        </p:nvSpPr>
        <p:spPr>
          <a:xfrm>
            <a:off x="0" y="0"/>
            <a:ext cx="9144000" cy="175432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rt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54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+mn-lt"/>
                <a:cs typeface="+mn-cs"/>
              </a:rPr>
              <a:t>فهل سنبقى نرى الأوساخ بل ونحن من يرميها ولا نتفهم ما نقوم به</a:t>
            </a:r>
          </a:p>
        </p:txBody>
      </p:sp>
      <p:grpSp>
        <p:nvGrpSpPr>
          <p:cNvPr id="2" name="مجموعة 4"/>
          <p:cNvGrpSpPr>
            <a:grpSpLocks/>
          </p:cNvGrpSpPr>
          <p:nvPr/>
        </p:nvGrpSpPr>
        <p:grpSpPr bwMode="auto">
          <a:xfrm>
            <a:off x="1571625" y="3214688"/>
            <a:ext cx="5857875" cy="3357562"/>
            <a:chOff x="1571604" y="3214686"/>
            <a:chExt cx="5857916" cy="3357586"/>
          </a:xfrm>
        </p:grpSpPr>
        <p:pic>
          <p:nvPicPr>
            <p:cNvPr id="24580" name="صورة 1" descr="مشاهدة الصورة بالحجم الكامل">
              <a:hlinkClick r:id="rId2"/>
            </p:cNvPr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1571604" y="3214686"/>
              <a:ext cx="5715040" cy="335758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4" name="مربع نص 3"/>
            <p:cNvSpPr txBox="1"/>
            <p:nvPr/>
          </p:nvSpPr>
          <p:spPr>
            <a:xfrm>
              <a:off x="1857356" y="3429000"/>
              <a:ext cx="5572164" cy="646331"/>
            </a:xfrm>
            <a:prstGeom prst="rect">
              <a:avLst/>
            </a:prstGeom>
            <a:noFill/>
          </p:spPr>
          <p:txBody>
            <a:bodyPr rtlCol="1">
              <a:spAutoFit/>
            </a:bodyPr>
            <a:lstStyle/>
            <a:p>
              <a:pPr algn="ctr" rtl="1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ar-SA" sz="3600" dirty="0">
                  <a:solidFill>
                    <a:srgbClr val="FF0000"/>
                  </a:solidFill>
                  <a:effectLst>
                    <a:glow rad="228600">
                      <a:schemeClr val="accent6">
                        <a:satMod val="175000"/>
                        <a:alpha val="40000"/>
                      </a:schemeClr>
                    </a:glow>
                  </a:effectLst>
                  <a:latin typeface="Arial" pitchFamily="34" charset="0"/>
                  <a:cs typeface="Arial" pitchFamily="34" charset="0"/>
                </a:rPr>
                <a:t>هل هذه الطريقة السليمة    !!!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0" y="0"/>
            <a:ext cx="9144000" cy="1938992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 rt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4000" b="1" dirty="0">
                <a:ln w="11430"/>
                <a:solidFill>
                  <a:srgbClr val="E68EC9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  <a:cs typeface="+mn-cs"/>
              </a:rPr>
              <a:t>ومشكلة الشواطئ وتلوثها هل ستُحل لوحدها أم ماذا ؟؟؟</a:t>
            </a:r>
          </a:p>
          <a:p>
            <a:pPr algn="ctr" rt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4000" b="1" dirty="0">
                <a:ln w="11430"/>
                <a:solidFill>
                  <a:srgbClr val="E68EC9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  <a:cs typeface="+mn-cs"/>
              </a:rPr>
              <a:t>ألا يجب أن نتوقف عن رمي الأوساخ هنا وهناك !!</a:t>
            </a:r>
          </a:p>
        </p:txBody>
      </p:sp>
      <p:pic>
        <p:nvPicPr>
          <p:cNvPr id="3" name="صورة 2" descr="http://www.beah.org/images/c5-wastesurfing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995488"/>
            <a:ext cx="9144000" cy="4862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0" y="0"/>
            <a:ext cx="9144000" cy="212365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rt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44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+mn-lt"/>
                <a:cs typeface="+mn-cs"/>
              </a:rPr>
              <a:t>ما رأيك في هذه البيئة وهذا الجو النقي النظيف ألا تحب أن تكون مدينتك أو منطقتك التي تعيش بها هكذا...</a:t>
            </a:r>
          </a:p>
        </p:txBody>
      </p:sp>
      <p:pic>
        <p:nvPicPr>
          <p:cNvPr id="3" name="صورة 2" descr="Picture 107.jp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0" y="2000241"/>
            <a:ext cx="9144000" cy="4000528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4" name="مستطيل 3"/>
          <p:cNvSpPr/>
          <p:nvPr/>
        </p:nvSpPr>
        <p:spPr>
          <a:xfrm>
            <a:off x="1714480" y="5934670"/>
            <a:ext cx="5573962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rt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5400" b="1" spc="200" dirty="0">
                <a:ln w="29210">
                  <a:solidFill>
                    <a:schemeClr val="accent3">
                      <a:tint val="10000"/>
                    </a:schemeClr>
                  </a:solidFill>
                </a:ln>
                <a:solidFill>
                  <a:schemeClr val="accent3">
                    <a:satMod val="200000"/>
                    <a:alpha val="50000"/>
                  </a:schemeClr>
                </a:solidFill>
                <a:effectLst>
                  <a:innerShdw blurRad="50800" dist="50800" dir="8100000">
                    <a:srgbClr val="7D7D7D">
                      <a:alpha val="73000"/>
                    </a:srgbClr>
                  </a:innerShdw>
                </a:effectLst>
                <a:latin typeface="+mn-lt"/>
                <a:cs typeface="+mn-cs"/>
              </a:rPr>
              <a:t>إذا فلنتعاون على ذلك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0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1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</a:blip>
          <a:srcRect/>
          <a:stretch>
            <a:fillRect l="-11000" r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5" name="Picture 1" descr="Picture%20238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928688" y="5638800"/>
            <a:ext cx="1219200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66" name="Picture 2" descr="Picture%2022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71500" y="928688"/>
            <a:ext cx="1028700" cy="925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652" name="Rectangle 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r" rtl="1"/>
            <a:endParaRPr lang="ar-SA"/>
          </a:p>
        </p:txBody>
      </p:sp>
      <p:sp>
        <p:nvSpPr>
          <p:cNvPr id="11268" name="Rectangle 4"/>
          <p:cNvSpPr>
            <a:spLocks noChangeArrowheads="1"/>
          </p:cNvSpPr>
          <p:nvPr/>
        </p:nvSpPr>
        <p:spPr bwMode="auto">
          <a:xfrm>
            <a:off x="0" y="214290"/>
            <a:ext cx="9144000" cy="53860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ctr" rtl="1">
              <a:defRPr/>
            </a:pPr>
            <a:r>
              <a:rPr lang="ar-EG" sz="4400" dirty="0">
                <a:solidFill>
                  <a:srgbClr val="E216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ea typeface="Times New Roman" pitchFamily="18" charset="0"/>
                <a:cs typeface="DecoType Naskh Variants" pitchFamily="2" charset="-78"/>
              </a:rPr>
              <a:t>الاحتباس الحراري </a:t>
            </a:r>
            <a:endParaRPr lang="ar-SA" sz="4400" dirty="0">
              <a:solidFill>
                <a:srgbClr val="E21600"/>
              </a:solidFill>
              <a:effectLst>
                <a:glow rad="228600">
                  <a:schemeClr val="accent5">
                    <a:satMod val="175000"/>
                    <a:alpha val="40000"/>
                  </a:schemeClr>
                </a:glow>
              </a:effectLst>
              <a:latin typeface="Arial" pitchFamily="34" charset="0"/>
              <a:ea typeface="Times New Roman" pitchFamily="18" charset="0"/>
              <a:cs typeface="DecoType Naskh Variants" pitchFamily="2" charset="-78"/>
            </a:endParaRPr>
          </a:p>
          <a:p>
            <a:pPr algn="ctr" rtl="1">
              <a:defRPr/>
            </a:pPr>
            <a:r>
              <a:rPr lang="ar-SA" sz="4400" dirty="0">
                <a:solidFill>
                  <a:srgbClr val="E216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ea typeface="Times New Roman" pitchFamily="18" charset="0"/>
                <a:cs typeface="DecoType Naskh Variants" pitchFamily="2" charset="-78"/>
              </a:rPr>
              <a:t>من أسبابه::</a:t>
            </a:r>
          </a:p>
          <a:p>
            <a:pPr algn="ctr" rtl="1">
              <a:defRPr/>
            </a:pPr>
            <a:endParaRPr lang="ar-SA" sz="4400" dirty="0">
              <a:solidFill>
                <a:srgbClr val="E21600"/>
              </a:solidFill>
              <a:effectLst>
                <a:glow rad="228600">
                  <a:schemeClr val="accent5">
                    <a:satMod val="175000"/>
                    <a:alpha val="40000"/>
                  </a:schemeClr>
                </a:glow>
              </a:effectLst>
              <a:latin typeface="Arial" pitchFamily="34" charset="0"/>
              <a:ea typeface="Times New Roman" pitchFamily="18" charset="0"/>
              <a:cs typeface="DecoType Naskh Variants" pitchFamily="2" charset="-78"/>
            </a:endParaRPr>
          </a:p>
          <a:p>
            <a:pPr algn="ctr" rtl="1">
              <a:defRPr/>
            </a:pPr>
            <a:r>
              <a:rPr lang="ar-SA" sz="3200" dirty="0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ea typeface="Times New Roman" pitchFamily="18" charset="0"/>
                <a:cs typeface="DecoType Naskh Variants" pitchFamily="2" charset="-78"/>
              </a:rPr>
              <a:t>يعد الإشعاع الشمسي المصدر الرئيس لل</a:t>
            </a:r>
            <a:r>
              <a:rPr lang="ar-SA" sz="3200" dirty="0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ea typeface="Times New Roman" pitchFamily="18" charset="0"/>
                <a:cs typeface="DecoType Naskh Variants" pitchFamily="2" charset="-78"/>
                <a:hlinkClick r:id="rId5" tooltip="طاقة"/>
              </a:rPr>
              <a:t>طاقة</a:t>
            </a:r>
            <a:r>
              <a:rPr lang="ar-SA" sz="3200" dirty="0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ea typeface="Times New Roman" pitchFamily="18" charset="0"/>
                <a:cs typeface="DecoType Naskh Variants" pitchFamily="2" charset="-78"/>
              </a:rPr>
              <a:t> على سطح الأرض ، إذ ينطلق من ال</a:t>
            </a:r>
            <a:r>
              <a:rPr lang="ar-SA" sz="3200" dirty="0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ea typeface="Times New Roman" pitchFamily="18" charset="0"/>
                <a:cs typeface="DecoType Naskh Variants" pitchFamily="2" charset="-78"/>
                <a:hlinkClick r:id="rId6" tooltip="شمس"/>
              </a:rPr>
              <a:t>شمس</a:t>
            </a:r>
            <a:r>
              <a:rPr lang="ar-SA" sz="3200" dirty="0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ea typeface="Times New Roman" pitchFamily="18" charset="0"/>
                <a:cs typeface="DecoType Naskh Variants" pitchFamily="2" charset="-78"/>
              </a:rPr>
              <a:t> باتجاه الأرض فينفذ من خلال غازات الغلاف الجوي على شكل أشعة مرئية قصيرة الموجات ، وأشعة حرارية طويلة الموجات ( تحت الحمراء ) وبعض الأشعة فوق  البنفسجية التي لا يمكن امتصاصها بواسطة  الأوزون ، وعند حدوث ثقب في طبقة الأوزون تنفذ الأشعة فوق البنفسجية وتصل إلى الأرض فتتضرر الكائنات على سطح الأرض فيحدث الاحتباس الحراري</a:t>
            </a:r>
            <a:endParaRPr lang="en-US" sz="1000" dirty="0">
              <a:solidFill>
                <a:srgbClr val="FFFF00"/>
              </a:solidFill>
              <a:effectLst>
                <a:glow rad="228600">
                  <a:schemeClr val="accent5">
                    <a:satMod val="175000"/>
                    <a:alpha val="40000"/>
                  </a:schemeClr>
                </a:glow>
              </a:effectLst>
              <a:latin typeface="Arial" pitchFamily="34" charset="0"/>
              <a:cs typeface="Arial" pitchFamily="34" charset="0"/>
            </a:endParaRPr>
          </a:p>
          <a:p>
            <a:pPr eaLnBrk="0" hangingPunct="0">
              <a:defRPr/>
            </a:pPr>
            <a:endParaRPr lang="en-US" sz="2000" dirty="0">
              <a:solidFill>
                <a:srgbClr val="FFFF00"/>
              </a:solidFill>
              <a:effectLst>
                <a:glow rad="228600">
                  <a:schemeClr val="accent5">
                    <a:satMod val="175000"/>
                    <a:alpha val="40000"/>
                  </a:schemeClr>
                </a:glo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11269" name="Rectangle 5"/>
          <p:cNvSpPr>
            <a:spLocks noChangeArrowheads="1"/>
          </p:cNvSpPr>
          <p:nvPr/>
        </p:nvSpPr>
        <p:spPr bwMode="auto">
          <a:xfrm>
            <a:off x="0" y="5288340"/>
            <a:ext cx="9144000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ctr" rtl="1">
              <a:defRPr/>
            </a:pPr>
            <a:r>
              <a:rPr lang="ar-SA" sz="3200" dirty="0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ea typeface="Times New Roman" pitchFamily="18" charset="0"/>
                <a:cs typeface="DecoType Naskh Variants" pitchFamily="2" charset="-78"/>
              </a:rPr>
              <a:t>و يتسبب ثاني أكسيد الكربون بنحو50% </a:t>
            </a:r>
          </a:p>
          <a:p>
            <a:pPr algn="ctr" rtl="1">
              <a:defRPr/>
            </a:pPr>
            <a:r>
              <a:rPr lang="ar-SA" sz="3200" dirty="0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ea typeface="Times New Roman" pitchFamily="18" charset="0"/>
                <a:cs typeface="DecoType Naskh Variants" pitchFamily="2" charset="-78"/>
              </a:rPr>
              <a:t> من ظاهرة الاحتباس الحراري تقريباً ، ففي كل سنة يضيف سكان العالم نحو 6 مليار من هذا الغاز إلى الغلاف الجوي</a:t>
            </a:r>
            <a:r>
              <a:rPr lang="ar-SA" sz="2800" dirty="0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ea typeface="Times New Roman" pitchFamily="18" charset="0"/>
                <a:cs typeface="DecoType Naskh Variants" pitchFamily="2" charset="-78"/>
              </a:rPr>
              <a:t>.                                                                   </a:t>
            </a:r>
            <a:endParaRPr lang="ar-SA" sz="2400" dirty="0">
              <a:solidFill>
                <a:srgbClr val="FFFF00"/>
              </a:solidFill>
              <a:effectLst>
                <a:glow rad="228600">
                  <a:schemeClr val="accent5">
                    <a:satMod val="175000"/>
                    <a:alpha val="40000"/>
                  </a:schemeClr>
                </a:glow>
              </a:effectLst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112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1126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112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112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12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12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800" decel="100000"/>
                                        <p:tgtEl>
                                          <p:spTgt spid="1126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800" decel="100000" fill="hold"/>
                                        <p:tgtEl>
                                          <p:spTgt spid="1126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800" decel="100000" fill="hold"/>
                                        <p:tgtEl>
                                          <p:spTgt spid="112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800" decel="100000" fill="hold"/>
                                        <p:tgtEl>
                                          <p:spTgt spid="112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12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12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2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2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2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26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26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26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26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26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26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26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26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0" y="0"/>
            <a:ext cx="9144000" cy="313932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rt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4800" b="1" dirty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+mn-lt"/>
                <a:cs typeface="+mn-cs"/>
              </a:rPr>
              <a:t>ألن نكف عن الأعمال والتصرفات الطائشة وإشعال النار بسبب وبلا سبب وإحراق الغابات الذي يعطي كميات وافرة من </a:t>
            </a:r>
            <a:r>
              <a:rPr lang="en-US" sz="5400" b="1" dirty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+mn-lt"/>
                <a:cs typeface="+mn-cs"/>
              </a:rPr>
              <a:t>CO</a:t>
            </a:r>
            <a:r>
              <a:rPr lang="en-US" sz="3200" b="1" dirty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+mn-lt"/>
                <a:cs typeface="+mn-cs"/>
              </a:rPr>
              <a:t>2</a:t>
            </a:r>
            <a:endParaRPr lang="ar-SA" sz="5400" b="1" dirty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chemeClr val="accent1">
                  <a:satMod val="200000"/>
                  <a:tint val="3000"/>
                </a:schemeClr>
              </a:solid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  <a:latin typeface="+mn-lt"/>
              <a:cs typeface="+mn-cs"/>
            </a:endParaRPr>
          </a:p>
        </p:txBody>
      </p:sp>
      <p:pic>
        <p:nvPicPr>
          <p:cNvPr id="3" name="صورة 2" descr="Picture 093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3492500"/>
            <a:ext cx="9144000" cy="3365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55000"/>
            <a:lum bright="8000" contrast="8000"/>
          </a:blip>
          <a:srcRect/>
          <a:tile tx="0" ty="0" sx="100000" sy="100000" flip="x" algn="r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1"/>
          <p:cNvGrpSpPr>
            <a:grpSpLocks/>
          </p:cNvGrpSpPr>
          <p:nvPr/>
        </p:nvGrpSpPr>
        <p:grpSpPr bwMode="auto">
          <a:xfrm>
            <a:off x="357188" y="5181600"/>
            <a:ext cx="8786812" cy="1676400"/>
            <a:chOff x="1440" y="12959"/>
            <a:chExt cx="8640" cy="2640"/>
          </a:xfrm>
        </p:grpSpPr>
        <p:grpSp>
          <p:nvGrpSpPr>
            <p:cNvPr id="29700" name="Group 2"/>
            <p:cNvGrpSpPr>
              <a:grpSpLocks/>
            </p:cNvGrpSpPr>
            <p:nvPr/>
          </p:nvGrpSpPr>
          <p:grpSpPr bwMode="auto">
            <a:xfrm>
              <a:off x="6300" y="13679"/>
              <a:ext cx="3780" cy="1920"/>
              <a:chOff x="6480" y="14219"/>
              <a:chExt cx="3780" cy="1920"/>
            </a:xfrm>
          </p:grpSpPr>
          <p:grpSp>
            <p:nvGrpSpPr>
              <p:cNvPr id="29702" name="Group 3"/>
              <p:cNvGrpSpPr>
                <a:grpSpLocks/>
              </p:cNvGrpSpPr>
              <p:nvPr/>
            </p:nvGrpSpPr>
            <p:grpSpPr bwMode="auto">
              <a:xfrm>
                <a:off x="6480" y="14219"/>
                <a:ext cx="3780" cy="1920"/>
                <a:chOff x="6120" y="14579"/>
                <a:chExt cx="3780" cy="1920"/>
              </a:xfrm>
            </p:grpSpPr>
            <p:pic>
              <p:nvPicPr>
                <p:cNvPr id="29705" name="Picture 4" descr="Picture%20159"/>
                <p:cNvPicPr>
                  <a:picLocks noChangeAspect="1" noChangeArrowheads="1"/>
                </p:cNvPicPr>
                <p:nvPr/>
              </p:nvPicPr>
              <p:blipFill>
                <a:blip r:embed="rId4"/>
                <a:srcRect/>
                <a:stretch>
                  <a:fillRect/>
                </a:stretch>
              </p:blipFill>
              <p:spPr bwMode="auto">
                <a:xfrm>
                  <a:off x="7980" y="14579"/>
                  <a:ext cx="1920" cy="192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9706" name="Picture 5" descr="Picture%20178"/>
                <p:cNvPicPr>
                  <a:picLocks noChangeAspect="1" noChangeArrowheads="1"/>
                </p:cNvPicPr>
                <p:nvPr/>
              </p:nvPicPr>
              <p:blipFill>
                <a:blip r:embed="rId5"/>
                <a:srcRect/>
                <a:stretch>
                  <a:fillRect/>
                </a:stretch>
              </p:blipFill>
              <p:spPr bwMode="auto">
                <a:xfrm>
                  <a:off x="6120" y="14579"/>
                  <a:ext cx="1920" cy="192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sp>
            <p:nvSpPr>
              <p:cNvPr id="29703" name="Line 6"/>
              <p:cNvSpPr>
                <a:spLocks noChangeShapeType="1"/>
              </p:cNvSpPr>
              <p:nvPr/>
            </p:nvSpPr>
            <p:spPr bwMode="auto">
              <a:xfrm>
                <a:off x="6660" y="14399"/>
                <a:ext cx="3420" cy="1620"/>
              </a:xfrm>
              <a:prstGeom prst="line">
                <a:avLst/>
              </a:prstGeom>
              <a:noFill/>
              <a:ln w="3175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9704" name="Line 7"/>
              <p:cNvSpPr>
                <a:spLocks noChangeShapeType="1"/>
              </p:cNvSpPr>
              <p:nvPr/>
            </p:nvSpPr>
            <p:spPr bwMode="auto">
              <a:xfrm flipH="1">
                <a:off x="6660" y="14399"/>
                <a:ext cx="3420" cy="1620"/>
              </a:xfrm>
              <a:prstGeom prst="line">
                <a:avLst/>
              </a:prstGeom>
              <a:noFill/>
              <a:ln w="2857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29701" name="AutoShape 8"/>
            <p:cNvSpPr>
              <a:spLocks noChangeArrowheads="1"/>
            </p:cNvSpPr>
            <p:nvPr/>
          </p:nvSpPr>
          <p:spPr bwMode="auto">
            <a:xfrm rot="-393896">
              <a:off x="1440" y="12959"/>
              <a:ext cx="3240" cy="1800"/>
            </a:xfrm>
            <a:prstGeom prst="cloudCallout">
              <a:avLst>
                <a:gd name="adj1" fmla="val 85676"/>
                <a:gd name="adj2" fmla="val 35694"/>
              </a:avLst>
            </a:prstGeom>
            <a:solidFill>
              <a:srgbClr val="FFFF99"/>
            </a:solidFill>
            <a:ln w="34925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pPr algn="ctr" rtl="1">
                <a:spcAft>
                  <a:spcPts val="1000"/>
                </a:spcAft>
              </a:pPr>
              <a:r>
                <a:rPr lang="ar-SA" sz="2000" b="1">
                  <a:latin typeface="Calibri" pitchFamily="34" charset="0"/>
                  <a:ea typeface="Arial" charset="0"/>
                  <a:cs typeface="DecoType Naskh" pitchFamily="2" charset="-78"/>
                </a:rPr>
                <a:t>لا للضوضاء ! !</a:t>
              </a:r>
              <a:endParaRPr lang="ar-SA">
                <a:ea typeface="Arial" charset="0"/>
                <a:cs typeface="DecoType Naskh" pitchFamily="2" charset="-78"/>
              </a:endParaRPr>
            </a:p>
          </p:txBody>
        </p:sp>
      </p:grpSp>
      <p:sp>
        <p:nvSpPr>
          <p:cNvPr id="2" name="مستطيل 1"/>
          <p:cNvSpPr/>
          <p:nvPr/>
        </p:nvSpPr>
        <p:spPr>
          <a:xfrm>
            <a:off x="0" y="0"/>
            <a:ext cx="9144000" cy="544764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rt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4400" b="1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rgbClr val="FF00FF"/>
                </a:solidFill>
                <a:effectLst>
                  <a:glow rad="101600">
                    <a:srgbClr val="FFFF00">
                      <a:alpha val="60000"/>
                    </a:srgbClr>
                  </a:glow>
                </a:effectLst>
                <a:latin typeface="+mn-lt"/>
                <a:cs typeface="+mn-cs"/>
              </a:rPr>
              <a:t>ومن الملوثات البيئية:</a:t>
            </a:r>
          </a:p>
          <a:p>
            <a:pPr algn="ctr" rt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4400" b="1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rgbClr val="FF00FF"/>
                </a:solidFill>
                <a:effectLst>
                  <a:glow rad="101600">
                    <a:srgbClr val="FFFF00">
                      <a:alpha val="60000"/>
                    </a:srgbClr>
                  </a:glow>
                </a:effectLst>
                <a:latin typeface="+mn-lt"/>
                <a:cs typeface="+mn-cs"/>
              </a:rPr>
              <a:t>1</a:t>
            </a:r>
            <a:r>
              <a:rPr lang="ar-SA" sz="2800" b="1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rgbClr val="FF00FF"/>
                </a:solidFill>
                <a:effectLst>
                  <a:glow rad="101600">
                    <a:srgbClr val="FFFF00">
                      <a:alpha val="60000"/>
                    </a:srgbClr>
                  </a:glow>
                </a:effectLst>
                <a:latin typeface="+mn-lt"/>
                <a:cs typeface="+mn-cs"/>
              </a:rPr>
              <a:t>-تلوث مياه البحار والمحيطات بــ:</a:t>
            </a:r>
            <a:endParaRPr lang="ar-SA" sz="4400" b="1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solidFill>
                <a:srgbClr val="FF00FF"/>
              </a:solidFill>
              <a:effectLst>
                <a:glow rad="101600">
                  <a:srgbClr val="FFFF00">
                    <a:alpha val="60000"/>
                  </a:srgbClr>
                </a:glow>
              </a:effectLst>
              <a:latin typeface="+mn-lt"/>
              <a:cs typeface="+mn-cs"/>
            </a:endParaRPr>
          </a:p>
          <a:p>
            <a:pPr algn="ctr" rtl="1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ar-SA" sz="2800" b="1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rgbClr val="FF00FF"/>
                </a:solidFill>
                <a:effectLst>
                  <a:glow rad="101600">
                    <a:srgbClr val="FFFF00">
                      <a:alpha val="60000"/>
                    </a:srgbClr>
                  </a:glow>
                </a:effectLst>
                <a:latin typeface="+mn-lt"/>
                <a:cs typeface="+mn-cs"/>
              </a:rPr>
              <a:t>مياه الصرف الصحي.</a:t>
            </a:r>
          </a:p>
          <a:p>
            <a:pPr algn="ctr" rtl="1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ar-SA" sz="2800" b="1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rgbClr val="FF00FF"/>
                </a:solidFill>
                <a:effectLst>
                  <a:glow rad="101600">
                    <a:srgbClr val="FFFF00">
                      <a:alpha val="60000"/>
                    </a:srgbClr>
                  </a:glow>
                </a:effectLst>
                <a:latin typeface="+mn-lt"/>
                <a:cs typeface="+mn-cs"/>
              </a:rPr>
              <a:t>المبيدات الحشرية والأسمدة.</a:t>
            </a:r>
          </a:p>
          <a:p>
            <a:pPr algn="ctr" rtl="1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ar-SA" sz="2800" b="1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rgbClr val="FF00FF"/>
                </a:solidFill>
                <a:effectLst>
                  <a:glow rad="101600">
                    <a:srgbClr val="FFFF00">
                      <a:alpha val="60000"/>
                    </a:srgbClr>
                  </a:glow>
                </a:effectLst>
                <a:latin typeface="+mn-lt"/>
                <a:cs typeface="+mn-cs"/>
              </a:rPr>
              <a:t>المواد الكيميائية.</a:t>
            </a:r>
          </a:p>
          <a:p>
            <a:pPr algn="ctr" rtl="1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ar-SA" sz="2800" b="1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rgbClr val="FF00FF"/>
                </a:solidFill>
                <a:effectLst>
                  <a:glow rad="101600">
                    <a:srgbClr val="FFFF00">
                      <a:alpha val="60000"/>
                    </a:srgbClr>
                  </a:glow>
                </a:effectLst>
                <a:latin typeface="+mn-lt"/>
                <a:cs typeface="+mn-cs"/>
              </a:rPr>
              <a:t>النفط ومشتقاته.</a:t>
            </a:r>
          </a:p>
          <a:p>
            <a:pPr algn="ctr" rt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3600" b="1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rgbClr val="FF00FF"/>
                </a:solidFill>
                <a:effectLst>
                  <a:glow rad="101600">
                    <a:srgbClr val="FFFF00">
                      <a:alpha val="60000"/>
                    </a:srgbClr>
                  </a:glow>
                </a:effectLst>
                <a:latin typeface="+mn-lt"/>
                <a:cs typeface="+mn-cs"/>
              </a:rPr>
              <a:t>           2-الضوضاء: </a:t>
            </a:r>
            <a:r>
              <a:rPr lang="ar-SA" sz="2800" b="1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rgbClr val="FF00FF"/>
                </a:solidFill>
                <a:effectLst>
                  <a:glow rad="101600">
                    <a:srgbClr val="FFFF00">
                      <a:alpha val="60000"/>
                    </a:srgbClr>
                  </a:glow>
                </a:effectLst>
                <a:latin typeface="+mn-lt"/>
                <a:cs typeface="+mn-cs"/>
              </a:rPr>
              <a:t>وهي أصوات مزعجة تسبب للإنسان أمراض منها:</a:t>
            </a:r>
          </a:p>
          <a:p>
            <a:pPr algn="ctr" rtl="1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ar-SA" sz="2800" b="1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rgbClr val="FF00FF"/>
                </a:solidFill>
                <a:effectLst>
                  <a:glow rad="101600">
                    <a:srgbClr val="FFFF00">
                      <a:alpha val="60000"/>
                    </a:srgbClr>
                  </a:glow>
                </a:effectLst>
                <a:latin typeface="+mn-lt"/>
                <a:cs typeface="+mn-cs"/>
              </a:rPr>
              <a:t>ارتفاع ضغط الدم .</a:t>
            </a:r>
          </a:p>
          <a:p>
            <a:pPr algn="ctr" rtl="1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ar-SA" sz="2800" b="1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rgbClr val="FF00FF"/>
                </a:solidFill>
                <a:effectLst>
                  <a:glow rad="101600">
                    <a:srgbClr val="FFFF00">
                      <a:alpha val="60000"/>
                    </a:srgbClr>
                  </a:glow>
                </a:effectLst>
                <a:latin typeface="+mn-lt"/>
                <a:cs typeface="+mn-cs"/>
              </a:rPr>
              <a:t>يؤثر على السمع.</a:t>
            </a:r>
          </a:p>
          <a:p>
            <a:pPr algn="ctr" rtl="1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ar-SA" sz="2800" b="1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rgbClr val="FF00FF"/>
                </a:solidFill>
                <a:effectLst>
                  <a:glow rad="101600">
                    <a:srgbClr val="FFFF00">
                      <a:alpha val="60000"/>
                    </a:srgbClr>
                  </a:glow>
                </a:effectLst>
                <a:latin typeface="+mn-lt"/>
                <a:cs typeface="+mn-cs"/>
              </a:rPr>
              <a:t>يزيد الجهة العدوانية للإنسان.</a:t>
            </a:r>
            <a:endParaRPr lang="ar-SA" sz="3600" b="1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solidFill>
                <a:srgbClr val="FF00FF"/>
              </a:solidFill>
              <a:effectLst>
                <a:glow rad="101600">
                  <a:srgbClr val="FFFF00">
                    <a:alpha val="60000"/>
                  </a:srgbClr>
                </a:glow>
              </a:effectLst>
              <a:latin typeface="+mn-lt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 descr="Picture 09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3999" cy="6858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sp>
        <p:nvSpPr>
          <p:cNvPr id="2" name="مستطيل 1"/>
          <p:cNvSpPr/>
          <p:nvPr/>
        </p:nvSpPr>
        <p:spPr>
          <a:xfrm>
            <a:off x="0" y="0"/>
            <a:ext cx="9144000" cy="3785652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 rt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4000" b="1" dirty="0">
                <a:ln/>
                <a:solidFill>
                  <a:schemeClr val="accent3"/>
                </a:solidFill>
                <a:latin typeface="+mn-lt"/>
                <a:cs typeface="+mn-cs"/>
              </a:rPr>
              <a:t>يبدو أننا لا نحب أن نرى البيئة من حولنا نقية نظيفة بلا أوساخ...</a:t>
            </a:r>
          </a:p>
          <a:p>
            <a:pPr algn="ctr" rt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4000" b="1" dirty="0">
                <a:ln/>
                <a:solidFill>
                  <a:schemeClr val="accent3"/>
                </a:solidFill>
                <a:latin typeface="+mn-lt"/>
                <a:cs typeface="+mn-cs"/>
              </a:rPr>
              <a:t>بلا ملوثات...</a:t>
            </a:r>
          </a:p>
          <a:p>
            <a:pPr algn="ctr" rt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4000" b="1" dirty="0">
                <a:ln/>
                <a:solidFill>
                  <a:schemeClr val="accent3"/>
                </a:solidFill>
                <a:latin typeface="+mn-lt"/>
                <a:cs typeface="+mn-cs"/>
              </a:rPr>
              <a:t>إننا بالعكس تماماً نحب أن نراها هكذا ولكننا لسنا متحملين مسؤوليتها بالقدر المطلوب..</a:t>
            </a:r>
          </a:p>
          <a:p>
            <a:pPr algn="ctr" rt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4000" b="1" dirty="0">
                <a:ln/>
                <a:solidFill>
                  <a:schemeClr val="accent3"/>
                </a:solidFill>
                <a:latin typeface="+mn-lt"/>
                <a:cs typeface="+mn-cs"/>
              </a:rPr>
              <a:t>هيا إذاً لنعمل على  تنقيتها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alphaModFix amt="68000"/>
            <a:lum/>
          </a:blip>
          <a:srcRect/>
          <a:stretch>
            <a:fillRect l="-11000" r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7" name="WordArt 1"/>
          <p:cNvSpPr>
            <a:spLocks noChangeArrowheads="1" noChangeShapeType="1" noTextEdit="1"/>
          </p:cNvSpPr>
          <p:nvPr/>
        </p:nvSpPr>
        <p:spPr bwMode="auto">
          <a:xfrm>
            <a:off x="0" y="0"/>
            <a:ext cx="9144000" cy="952500"/>
          </a:xfrm>
          <a:prstGeom prst="rect">
            <a:avLst/>
          </a:prstGeom>
        </p:spPr>
        <p:txBody>
          <a:bodyPr wrap="none" fromWordArt="1">
            <a:prstTxWarp prst="textSlantUp">
              <a:avLst>
                <a:gd name="adj" fmla="val 32056"/>
              </a:avLst>
            </a:prstTxWarp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 rt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3600" b="1" kern="10" dirty="0">
                <a:ln w="11430"/>
                <a:solidFill>
                  <a:srgbClr val="FF00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  <a:cs typeface="DecoType Thuluth"/>
              </a:rPr>
              <a:t>المطر الحمضي </a:t>
            </a:r>
            <a:r>
              <a:rPr lang="en-US" sz="3600" b="1" kern="10" dirty="0">
                <a:ln w="11430"/>
                <a:solidFill>
                  <a:srgbClr val="FF00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  <a:cs typeface="DecoType Thuluth"/>
              </a:rPr>
              <a:t>(Acid rain):</a:t>
            </a:r>
            <a:endParaRPr lang="ar-SA" sz="3600" b="1" kern="10" dirty="0">
              <a:ln w="11430"/>
              <a:solidFill>
                <a:srgbClr val="FF00FF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+mn-lt"/>
              <a:cs typeface="DecoType Thuluth"/>
            </a:endParaRPr>
          </a:p>
        </p:txBody>
      </p:sp>
      <p:sp>
        <p:nvSpPr>
          <p:cNvPr id="3" name="مستطيل 2"/>
          <p:cNvSpPr/>
          <p:nvPr/>
        </p:nvSpPr>
        <p:spPr>
          <a:xfrm>
            <a:off x="0" y="1142984"/>
            <a:ext cx="9144000" cy="1569660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 rt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3200" b="1" dirty="0">
                <a:ln w="50800"/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cs typeface="+mn-cs"/>
              </a:rPr>
              <a:t>هو مطر مكون من جزيئات الماء المتفاعلة مع ثاني أكسيد الكربون.</a:t>
            </a:r>
          </a:p>
          <a:p>
            <a:pPr algn="ctr" rt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3200" b="1" dirty="0">
                <a:ln w="50800"/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cs typeface="+mn-cs"/>
              </a:rPr>
              <a:t>سببه الغازات المتصاعدة من المصانع وله تأثير كبير على الغطاء النباتي والبنية المائية وعلى الحيوانات.</a:t>
            </a:r>
          </a:p>
        </p:txBody>
      </p:sp>
      <p:pic>
        <p:nvPicPr>
          <p:cNvPr id="9218" name="Picture 2" descr="596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4313" y="2714625"/>
            <a:ext cx="2057400" cy="162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19" name="Picture 3" descr="8+879+6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286625" y="2214563"/>
            <a:ext cx="1435100" cy="193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2143125" y="4286250"/>
            <a:ext cx="5214938" cy="2571750"/>
            <a:chOff x="360" y="7480"/>
            <a:chExt cx="4558" cy="3124"/>
          </a:xfrm>
        </p:grpSpPr>
        <p:pic>
          <p:nvPicPr>
            <p:cNvPr id="31751" name="Picture 5" descr="468796++853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360" y="7480"/>
              <a:ext cx="4558" cy="312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1752" name="Oval 6"/>
            <p:cNvSpPr>
              <a:spLocks noChangeArrowheads="1"/>
            </p:cNvSpPr>
            <p:nvPr/>
          </p:nvSpPr>
          <p:spPr bwMode="auto">
            <a:xfrm>
              <a:off x="636" y="9238"/>
              <a:ext cx="1477" cy="524"/>
            </a:xfrm>
            <a:prstGeom prst="ellips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pPr algn="r" rtl="1"/>
              <a:endParaRPr lang="ar-SA">
                <a:latin typeface="Calibri" pitchFamily="34" charset="0"/>
              </a:endParaRPr>
            </a:p>
          </p:txBody>
        </p:sp>
        <p:cxnSp>
          <p:nvCxnSpPr>
            <p:cNvPr id="31753" name="AutoShape 7"/>
            <p:cNvCxnSpPr>
              <a:cxnSpLocks noChangeShapeType="1"/>
            </p:cNvCxnSpPr>
            <p:nvPr/>
          </p:nvCxnSpPr>
          <p:spPr bwMode="auto">
            <a:xfrm flipV="1">
              <a:off x="1905" y="8734"/>
              <a:ext cx="430" cy="504"/>
            </a:xfrm>
            <a:prstGeom prst="straightConnector1">
              <a:avLst/>
            </a:prstGeom>
            <a:noFill/>
            <a:ln w="25400">
              <a:solidFill>
                <a:srgbClr val="C0504D"/>
              </a:solidFill>
              <a:round/>
              <a:headEnd/>
              <a:tailEnd type="triangle" w="med" len="med"/>
            </a:ln>
          </p:spPr>
        </p:cxnSp>
        <p:sp>
          <p:nvSpPr>
            <p:cNvPr id="31754" name="Text Box 8"/>
            <p:cNvSpPr txBox="1">
              <a:spLocks noChangeArrowheads="1"/>
            </p:cNvSpPr>
            <p:nvPr/>
          </p:nvSpPr>
          <p:spPr bwMode="auto">
            <a:xfrm>
              <a:off x="2543" y="7611"/>
              <a:ext cx="2244" cy="1085"/>
            </a:xfrm>
            <a:prstGeom prst="rect">
              <a:avLst/>
            </a:prstGeom>
            <a:noFill/>
            <a:ln w="9525">
              <a:solidFill>
                <a:srgbClr val="FFFF00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 rtl="1">
                <a:spcAft>
                  <a:spcPts val="1000"/>
                </a:spcAft>
              </a:pPr>
              <a:r>
                <a:rPr lang="ar-SA" sz="2400" b="1">
                  <a:solidFill>
                    <a:srgbClr val="FF00FF"/>
                  </a:solidFill>
                  <a:latin typeface="Arabic Typesetting" pitchFamily="66" charset="-78"/>
                  <a:ea typeface="Arial" charset="0"/>
                  <a:cs typeface="Arabic Typesetting" pitchFamily="66" charset="-78"/>
                </a:rPr>
                <a:t>هل تلاحظون الغيمة الرمادية فوق المدينة ؟</a:t>
              </a:r>
              <a:endParaRPr lang="ar-SA" sz="2000" b="1">
                <a:solidFill>
                  <a:srgbClr val="FF00FF"/>
                </a:solidFill>
                <a:ea typeface="Arial" charset="0"/>
                <a:cs typeface="Arabic Typesetting" pitchFamily="66" charset="-78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2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2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2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21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2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21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2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21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2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21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21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5" dur="3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3000" fill="hold"/>
                                        <p:tgtEl>
                                          <p:spTgt spid="92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3000" fill="hold"/>
                                        <p:tgtEl>
                                          <p:spTgt spid="92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3000" fill="hold"/>
                                        <p:tgtEl>
                                          <p:spTgt spid="92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3000"/>
                                        <p:tgtEl>
                                          <p:spTgt spid="9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4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4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80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email">
            <a:lum/>
          </a:blip>
          <a:srcRect/>
          <a:stretch>
            <a:fillRect l="-9000" r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ChangeArrowheads="1"/>
          </p:cNvSpPr>
          <p:nvPr/>
        </p:nvSpPr>
        <p:spPr bwMode="auto">
          <a:xfrm>
            <a:off x="0" y="1142984"/>
            <a:ext cx="9144000" cy="44012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ctr" rtl="1">
              <a:defRPr/>
            </a:pPr>
            <a:r>
              <a:rPr lang="ar-SA" sz="3200" b="1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glow rad="228600">
                    <a:srgbClr val="FFFF00">
                      <a:alpha val="40000"/>
                    </a:srgbClr>
                  </a:glow>
                </a:effectLst>
                <a:latin typeface="Arial" pitchFamily="34" charset="0"/>
                <a:ea typeface="Times New Roman" pitchFamily="18" charset="0"/>
                <a:cs typeface="DecoType Naskh Variants" pitchFamily="2" charset="-78"/>
              </a:rPr>
              <a:t>من أخطر مظاهر التلوث الشائعة ، فعندما ضربت أميركا القنبلة النووية على مدينة هيروشيما في اليابان أدت إلى جانب الخسائر البشرية </a:t>
            </a:r>
            <a:r>
              <a:rPr lang="ar-SA" sz="3200" b="1" dirty="0" err="1">
                <a:solidFill>
                  <a:schemeClr val="tx1">
                    <a:lumMod val="95000"/>
                    <a:lumOff val="5000"/>
                  </a:schemeClr>
                </a:solidFill>
                <a:effectLst>
                  <a:glow rad="228600">
                    <a:srgbClr val="FFFF00">
                      <a:alpha val="40000"/>
                    </a:srgbClr>
                  </a:glow>
                </a:effectLst>
                <a:latin typeface="Arial" pitchFamily="34" charset="0"/>
                <a:ea typeface="Times New Roman" pitchFamily="18" charset="0"/>
                <a:cs typeface="DecoType Naskh Variants" pitchFamily="2" charset="-78"/>
              </a:rPr>
              <a:t>و</a:t>
            </a:r>
            <a:r>
              <a:rPr lang="ar-SA" sz="3200" b="1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glow rad="228600">
                    <a:srgbClr val="FFFF00">
                      <a:alpha val="40000"/>
                    </a:srgbClr>
                  </a:glow>
                </a:effectLst>
                <a:latin typeface="Arial" pitchFamily="34" charset="0"/>
                <a:ea typeface="Times New Roman" pitchFamily="18" charset="0"/>
                <a:cs typeface="DecoType Naskh Variants" pitchFamily="2" charset="-78"/>
              </a:rPr>
              <a:t> التشوهات  التي امتدت إلى ولادة أطفال يحملون تلك التشوهات حتى بعد مرور سنوات عديدة  ، وأدت إلى تلوث الأنهار </a:t>
            </a:r>
            <a:r>
              <a:rPr lang="ar-SA" sz="3200" b="1" dirty="0" err="1">
                <a:solidFill>
                  <a:schemeClr val="tx1">
                    <a:lumMod val="95000"/>
                    <a:lumOff val="5000"/>
                  </a:schemeClr>
                </a:solidFill>
                <a:effectLst>
                  <a:glow rad="228600">
                    <a:srgbClr val="FFFF00">
                      <a:alpha val="40000"/>
                    </a:srgbClr>
                  </a:glow>
                </a:effectLst>
                <a:latin typeface="Arial" pitchFamily="34" charset="0"/>
                <a:ea typeface="Times New Roman" pitchFamily="18" charset="0"/>
                <a:cs typeface="DecoType Naskh Variants" pitchFamily="2" charset="-78"/>
              </a:rPr>
              <a:t>و</a:t>
            </a:r>
            <a:r>
              <a:rPr lang="ar-SA" sz="3200" b="1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glow rad="228600">
                    <a:srgbClr val="FFFF00">
                      <a:alpha val="40000"/>
                    </a:srgbClr>
                  </a:glow>
                </a:effectLst>
                <a:latin typeface="Arial" pitchFamily="34" charset="0"/>
                <a:ea typeface="Times New Roman" pitchFamily="18" charset="0"/>
                <a:cs typeface="DecoType Naskh Variants" pitchFamily="2" charset="-78"/>
              </a:rPr>
              <a:t> الموارد الطبيعية فلم يعد بمقدور اليابانيين المتأثرين بالمخلفات النووية أن يشربوا من الأنهار المجاورة لأنها تسبب تشوهات للأجنة </a:t>
            </a:r>
            <a:endParaRPr lang="en-US" sz="1000" b="1" dirty="0">
              <a:solidFill>
                <a:schemeClr val="tx1">
                  <a:lumMod val="95000"/>
                  <a:lumOff val="5000"/>
                </a:schemeClr>
              </a:solidFill>
              <a:effectLst>
                <a:glow rad="228600">
                  <a:srgbClr val="FFFF00">
                    <a:alpha val="40000"/>
                  </a:srgbClr>
                </a:glow>
              </a:effectLst>
              <a:latin typeface="Arial" pitchFamily="34" charset="0"/>
              <a:cs typeface="Arial" pitchFamily="34" charset="0"/>
            </a:endParaRPr>
          </a:p>
          <a:p>
            <a:pPr algn="ctr" rtl="1" eaLnBrk="0" hangingPunct="0">
              <a:defRPr/>
            </a:pPr>
            <a:r>
              <a:rPr lang="ar-SA" sz="3200" b="1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glow rad="228600">
                    <a:srgbClr val="FFFF00">
                      <a:alpha val="40000"/>
                    </a:srgbClr>
                  </a:glow>
                </a:effectLst>
                <a:latin typeface="Arial" pitchFamily="34" charset="0"/>
                <a:ea typeface="Times New Roman" pitchFamily="18" charset="0"/>
                <a:cs typeface="DecoType Naskh Variants" pitchFamily="2" charset="-78"/>
              </a:rPr>
              <a:t>أو حتى الموت .فهذا الحدث المريع أكبر دليل على أن الإنسان مازال يتصرف بتهور ، دون أن تهمه  نتائج أفعاله الطائشة حتى لو كانت العاقبة </a:t>
            </a:r>
            <a:endParaRPr lang="en-US" sz="1000" b="1" dirty="0">
              <a:solidFill>
                <a:schemeClr val="tx1">
                  <a:lumMod val="95000"/>
                  <a:lumOff val="5000"/>
                </a:schemeClr>
              </a:solidFill>
              <a:effectLst>
                <a:glow rad="228600">
                  <a:srgbClr val="FFFF00">
                    <a:alpha val="40000"/>
                  </a:srgbClr>
                </a:glow>
              </a:effectLst>
              <a:latin typeface="Arial" pitchFamily="34" charset="0"/>
              <a:cs typeface="Arial" pitchFamily="34" charset="0"/>
            </a:endParaRPr>
          </a:p>
          <a:p>
            <a:pPr algn="ctr" rtl="1" eaLnBrk="0" hangingPunct="0">
              <a:defRPr/>
            </a:pPr>
            <a:r>
              <a:rPr lang="ar-SA" sz="3200" b="1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glow rad="228600">
                    <a:srgbClr val="FFFF00">
                      <a:alpha val="40000"/>
                    </a:srgbClr>
                  </a:glow>
                </a:effectLst>
                <a:latin typeface="Arial" pitchFamily="34" charset="0"/>
                <a:ea typeface="Times New Roman" pitchFamily="18" charset="0"/>
                <a:cs typeface="DecoType Naskh Variants" pitchFamily="2" charset="-78"/>
              </a:rPr>
              <a:t>وخيمة </a:t>
            </a:r>
            <a:r>
              <a:rPr lang="ar-SA" sz="3200" b="1" dirty="0" err="1">
                <a:solidFill>
                  <a:schemeClr val="tx1">
                    <a:lumMod val="95000"/>
                    <a:lumOff val="5000"/>
                  </a:schemeClr>
                </a:solidFill>
                <a:effectLst>
                  <a:glow rad="228600">
                    <a:srgbClr val="FFFF00">
                      <a:alpha val="40000"/>
                    </a:srgbClr>
                  </a:glow>
                </a:effectLst>
                <a:latin typeface="Arial" pitchFamily="34" charset="0"/>
                <a:ea typeface="Times New Roman" pitchFamily="18" charset="0"/>
                <a:cs typeface="DecoType Naskh Variants" pitchFamily="2" charset="-78"/>
              </a:rPr>
              <a:t>و</a:t>
            </a:r>
            <a:r>
              <a:rPr lang="ar-SA" sz="3200" b="1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glow rad="228600">
                    <a:srgbClr val="FFFF00">
                      <a:alpha val="40000"/>
                    </a:srgbClr>
                  </a:glow>
                </a:effectLst>
                <a:latin typeface="Arial" pitchFamily="34" charset="0"/>
                <a:ea typeface="Times New Roman" pitchFamily="18" charset="0"/>
                <a:cs typeface="DecoType Naskh Variants" pitchFamily="2" charset="-78"/>
              </a:rPr>
              <a:t> مؤلمة أيضاً..</a:t>
            </a:r>
            <a:endParaRPr lang="en-US" sz="1000" b="1" dirty="0">
              <a:solidFill>
                <a:schemeClr val="tx1">
                  <a:lumMod val="95000"/>
                  <a:lumOff val="5000"/>
                </a:schemeClr>
              </a:solidFill>
              <a:effectLst>
                <a:glow rad="228600">
                  <a:srgbClr val="FFFF00">
                    <a:alpha val="40000"/>
                  </a:srgbClr>
                </a:glow>
              </a:effectLst>
              <a:latin typeface="Arial" pitchFamily="34" charset="0"/>
              <a:cs typeface="Arial" pitchFamily="34" charset="0"/>
            </a:endParaRPr>
          </a:p>
          <a:p>
            <a:pPr algn="ctr" eaLnBrk="0" hangingPunct="0">
              <a:defRPr/>
            </a:pPr>
            <a:endParaRPr lang="en-US" sz="2400" b="1" dirty="0">
              <a:solidFill>
                <a:schemeClr val="tx1">
                  <a:lumMod val="95000"/>
                  <a:lumOff val="5000"/>
                </a:schemeClr>
              </a:solidFill>
              <a:effectLst>
                <a:glow rad="228600">
                  <a:srgbClr val="FFFF00">
                    <a:alpha val="40000"/>
                  </a:srgbClr>
                </a:glow>
              </a:effectLst>
              <a:latin typeface="Arial" pitchFamily="34" charset="0"/>
              <a:cs typeface="Arial" pitchFamily="34" charset="0"/>
            </a:endParaRPr>
          </a:p>
        </p:txBody>
      </p:sp>
      <p:pic>
        <p:nvPicPr>
          <p:cNvPr id="8193" name="Picture 1" descr="Picture 217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357313" y="5092700"/>
            <a:ext cx="1765300" cy="176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مستطيل 4"/>
          <p:cNvSpPr/>
          <p:nvPr/>
        </p:nvSpPr>
        <p:spPr>
          <a:xfrm>
            <a:off x="2214546" y="0"/>
            <a:ext cx="4572032" cy="92333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rt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5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n-lt"/>
                <a:cs typeface="+mn-cs"/>
              </a:rPr>
              <a:t>التلوث النووي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81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81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50" name="Picture 6" descr="ImageShack, share photos, pictures, free image hosting, free video hosting, image hosting, video hosting, photo image hosting site, video hosting site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285720" y="2786058"/>
            <a:ext cx="4786346" cy="387666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7352" name="Picture 8" descr="مشاهدة الصورة بالحجم الكامل">
            <a:hlinkClick r:id="rId3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572132" y="2357430"/>
            <a:ext cx="3357586" cy="3571876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33796" name="AutoShape 10" descr="data:image/jpg;base64,/9j/4AAQSkZJRgABAQAAAQABAAD/2wBDAAkGBwgHBgkIBwgKCgkLDRYPDQwMDRsUFRAWIB0iIiAdHx8kKDQsJCYxJx8fLT0tMTU3Ojo6Iys/RD84QzQ5Ojf/2wBDAQoKCg0MDRoPDxo3JR8lNzc3Nzc3Nzc3Nzc3Nzc3Nzc3Nzc3Nzc3Nzc3Nzc3Nzc3Nzc3Nzc3Nzc3Nzc3Nzc3Nzf/wAARCADEALADASIAAhEBAxEB/8QAHAAAAQUBAQEAAAAAAAAAAAAABAIDBQYHAAEI/8QAQxAAAgEDAwEGAwUEBgkFAAAAAQIDAAQRBRIhMQYTIkFRYRRxgRUjMkKRB5OhsTNSVWLB0RYkJTVFcoKDlENzhLLh/8QAGgEAAwEBAQEAAAAAAAAAAAAAAQIDAAQFBv/EACURAAIDAAICAwEAAgMAAAAAAAABAgMREiEEMRMiQQUVUSMyYf/aAAwDAQACEQMRAD8AD0TS9Gl0exebSraSR7ZGZygyxIo8aPoYP+5rM/8AQKE0KUromn5Xj4ZMfpR6zMDyoP0rYdCY2NJ0Yk40Ww/dil/ZGj+Wi2Of/bFLMxP/AKZFORSDz8J96zihk0MLpOk/2NYfLuRTn2Vo4x/sbT/3Ap0zoOc8ivO9U/ibFJgXjG/srRzk/Y9h+4FculaMRj7I0/8A8cU6JY+MMa9MqDoeaKSFWCBpGj+WkWJ/+Otd9jaMf+EWH/jClrLmnBKQOQ2PajqDiGfsPRzg/ZNgflAtejQ9G/smwH/YFPLMp6fxpazY5xQc0wqKBToWjf2RYH/sCuOhaMf+D2H7gUWZRnr1rzvfehGYXFAf+j2i/wBkWf7kV4ez2i/2RZ/uhRgkz1YfWvCwTrjB96qrEI64gf8Ao/o39k2f7kV59gaKOfsqy/ciimmHkM0jvSOgzT/IhPjQx9haN5aTY/uBXh0LRvLSbIf9kCie+GfwmuWbPUUVYjfGgX7B0YcnSrL90tA67o+kpol/JFplojpbuVZYlypx1qaMvXHA9hUX2gZfsLUjkkm1f+VHmI4AWjnGh2JDnPcJwPlRJnkBJ3ttHXimdD2jRtPIOMW6Zx16UYpCorSSqFJOMjJNcjkXiuhsSMTkszA9Bml7JMZ2kfWuAUjfviIHQDiummFt1YEYzgMKHNm4oSO8yQRwfOnVjJA2nNB/aaY3HHy60kaijeLvFT22mtyYfoSAjbo3XypaqFPiYfOos6lvXK7T7lx/KujucuHY78eQPFZ7htiT9nA90xWNN+B6YrroPp8qx3ETI3p5U92f1Ve/KuoRMdR5VNa4IdQtGiDAylPu3PlUlJuQ6azoqzajkDwADOc4pldQkumKohUDzxVde7vwzW0kykoTkYwcg1LWd7EIlE82JAOSTVuPFElZ2S25sDMirXFkLeN2A9VqPa+tgQY543HvT63CNyOc+nSpNSKamh5+6zwzMPc0oPF/VNDh0JzilicqDhgEoazYO95g8AEVxlLein2FDmRByCvNeSTlULArx5U6YMYUjhQd3P0riyknGQaGMpK53qPUelNNONpyM89QaZAwNfaFXbk+tR/aD/cWoBeAbZ+o9qUblVz3bMGI6io3WpC2jXoO8YgflvPiqchJLEM6SWXSLNtx2iBPzD0rpJxuDbj8+tQ+m6lBHYWkZgeQrGu7J4PFEnU2befhSgz4QOlQ70Cl0GRyyPJmOIsvmNrGnlR2fxhxgdBEckfWm9O1dLR3lmtWYuNvEnSiZO0Mc0bhI23AcEsKRye4kVjFNdsb7uNlYbJiP73H8q4Wtr+J7VyAerMaYGrz7sbY09PFyaltAe51W+S1OBnqTQ+wMgwCTT9OkjAIMTE8FT1pNtZ7ZO6iczE/hVgK1mPQdKG0T28ckgXbkjrS7rRrN4gi20ShFxGwH4afvPZvjWmf2WhahFYm/mEKd2M93nJYfSgV7RzWaSoAoBOY1POCferBp95dR6pLZzBNsXBz0bNQfbd9LAe2tIVN40gLY4AFLXvLsM4qMeiuW3fTXnxMwWRnYs5zVhMFvgMsXUZJK5qv24SGZO9wAc52nNTazRpHlLpGA6LjmqXb+CVJZrEXFvCEDlSqFsA7KKijBQbX49QKiry/BkCyM6qCCpIyKlrZZ57M3hidLRRjvSgAJqc9jFaUjJNisMuN0jMP+XFOdVGyQ49CtC/GwyNGiS7UxjLr50t5DuCxurZHU8ZpUng/KLYSVJjyJBkf3aHlcogbchz1plnKAK7KW6YU0pl2Kd8YwPLdk/pTx0VyQ+jCZ3ZmCg+gpuSSFBxIN3Qj0oaeZFi2pvC5wHHUfSu78wxAM2Ay9Mdab0LoR8RAqkqpOehAqP1qffol7/qzqxgb8R8sU88vgXZcKuPI0NrN0JtLvczq2LdlwD7UU+xZeinW9vObaNthKFF4B9qk4Udbdu8iUMBwAT/GidJtTJYW4VJSzxptCLnNF3NkrP3NszySE5QBSD9f40JXRTwEanmkdBFOFUmJCc+I4OCPajks4grSfdrzwM80thdRbY2V4cjKiRMAr5/Ki9PsZW7q5MYVJM92q+In2PvSyn1o8Ib0T+gdj21C1F1cTLCjjKhFyTVqi7OwWFtssUxKhDLMeua97OXCw2Kxu20xqMr6Zo2e4lNuJlPeYbazIeAKg5tlePErd12jls5UMsuZFGGO3AP0qaGurJbCRmAyAQcdagL+1Y3b3N33bRjjeBwPTim5J1t7VEuZgW3ZiIHFKm9KJLNKf2kku7jXJ5rZHZVAYkkgA+tRiQXdzJvaZJHP5i1SurarFNcydxdRxM42MWXOBXaYscHexQqrW7kbiq7t2PfqK7efGOnHLJSwYisJyN0jqrY6L0r34KUg5dQMden+FSHxFusbB8mTd93s4HyIp8pHcWj3BEwC8NGG4zUldJvsp8cUQRJgLKFhkLEeKQEkfKr7bqH/AGbJuQ7WfoT6tWdvbrcW08stysO0b1dif0q/Osg/ZfaLAJHY7TkDlvFUvMfcCdSzSsiCNY9shdh+U4/D8qQ0Ua4CCQuTjkYFPxPIbeJyh5O3bu8Sn3FLI/1sRs7BgckEeVV59lsQBOEtl+8DsW6+opYdljV3hcluUY88V7fQ/ErJuk2l+cEYzik2Z7uJVklbKjnJwKLs/wBE1X2PNJDENpilUleCoyM/rXSXC+PvldjjOG9KRM3xBwisxA3cN0AosWcckrNbQyFUjw7NIDzQU1+jOL/CLhngkzuQjHK7VyflTeqysNOu1FqVUwN4nIz0o5yiNhEkOByFXpQ2txOml3QaOWNmhZgJFxkYqnNNoTg8DtAiu7fSbKNWkEc8QbuioVWwOpepcXtg0C28soZlc7vuseP03DkjFVmyW9g7P4BmaGSKEr3YBQAgZDZ5/SiVjJRrdbm2gjhfAaMl0lc8DPpXHZDZNsvGeJIlrm1aeEXF2txJDjwK3O1fmeRSdItSGeS3jljAO5JT/LFNaBc3I1T7N1CdmtgcSFTuGPY/Or3bz6fZIjSv3SjGVK9Tjzo/aPTHXfYB2XWO9SVrsvleFxwCauNppsFrAUhzyc8mo7RG00sY7FEKOdzbQSB71YgNqnJ/SnjhCyT0qfaG1ecLHaELgeMYxms81i8TTlkgaNEVM7GkyTuPpWj9rHeGEywbg2OcVk+t3djqD3PfBVvOO5DScE+4owhyYznkASHT7kK0sJgUSDcCPGcn50fHptxEhVZI2aOLfL3XUH3zUbb6hMIj8S9uFVQpYAjkeQ9akbrVmntn+GO0SoBIpULnHv1qlvJ9InXx9sUgQKZFniAlQjue83SFh8hxTdvfW8cBjaAs0g253gurex8qMt7aRU+JlitO6ZB+YqykdeajNcl0wRSC1s9qkgmTvCxz7VOH2eD2fVAQKpLNFEEUJhikh3kj6da0fULgxfs4s5kYxkhMleM+I1mPxSf08LGIou0bQM/I1o3aA5/ZpZFzJhli8OzPnnOKTzF9oL/0lX6bKxDdSXFgmy4iVSTu71OXpC3JjIiVSXPmB0FQaXMJQo87Pg5weAD58UdKTPBG47wLxtfOQa6fjXtAjZqJKBjHB8QqWzIJOsp3Mf8ApoRroiW53pH4jkYGAv0oeS2PeRtCxdkYsQRgUJfMrSZkmCl2BlYHgGhGC0Mpsm9L1YxxtI0ixlvCwQDpT0t1DvJMgXeeSOKhdPijuE2xx28gG7JyQfnSrgt3SoLSASISWdn5YdACK3xxchuclEOuL6NZSiOC+Mrk8H2oLUdUjm0m6zNLLMUZcODhR9aXpGm291Ivx0otgELFx4st5Co3UtPe3srmWSItlGDD38mxTcIpiOckie0xkNnYpFMk7S26gRSSYaJgOoPT6V7LZPbM9vJFJFv8bOXB3fPAPNROmahqU2mW0K2kUsaIoXcg/n70qXXbwOUeBYmh/EY1IKj5+dRcG2y3yJpE7Y20SuiCN1cr3mWBKuM+orStJiiv0EbRK+0YbIz0+dY3BcXuoTRLA8qg/hZ2JxW29j7Ke0sAJnDMcc46+9I622MrMiyajhS0TbFEq548C4pbSYIU5yRRK8JzQ8yHd3g8qdwaOdPe2Ruo20V7G1tMSN6nDL1HyrHdc7NWtlrU9lFdlygDYkB3MD6VtFyscwyMhscY8jVZuNOs5tSkuL9kDd2EYE5z/lTL6oqly9lFis9H7zu7u5XZGmQhiJZR7eVAXd5pcDldIstidGebBz9K7t3fRnU2srJR3NuApZDyfrVYjM8shW2fhuCQMEmnVXKWtiStz6pFiZrq/RpGkyiD854+QUUFFbS3UzxN+EEE7jgD5Cn9L0fVrSZZorZsgh87gSx8qM1zUtdlcPqKPGqjjMI6e/FU44+hG3JdgUun2+nAdx3by7shnXJ/n0rQO0N+Lfsjbd13UkqpGWTPGPOs7t7htddYJ0jWOMcyRqFLfM1d+01nFNolvHHgYRI8k44H+dc3lLZwKUxTi8E9nLOz1PsddXD6fAJmaRV3DkHyOaqt/oN1pNkkt0yptYBYiCTVluteS27OmxsdrSLFzID+Fs9Peq1Pr9/q86Xl193DboFWFW4mcD3qdaujY2/Q2Q4kXFNIskiRFpAecZAIP1qJu5JLy5aWTwZHi4wFx7VdodD0eLTE1nX5mkuNQiZoLZfCyOD5H6iqbcNby3aWqExpI47yRjk12QlyZzyjg3HMloHWN38Y554NCyXcryNIZGJOPP0pN5H3E7QK24L0PqKYAyeASapiJthUd5LGB3TFWznIJp2a9uGtpRNI53KfMmhFUjkfxpx8rby+Lqh4rcQdlo0G2aeOC2so7iS6eBXDqcIuBny9KlRo15HaRi71KJFnJO44bePbzNVWyluorSEwb+YwBtY+lEWes3tjcJ8PM8U4ypLjdkHyAPT5iueUZNvDoU49aXLSpLmbWLSzsLeNjE2T3qbT6ZAHlWy6erBPGV3eeBXz1pXa290W6V7WGFnIYsxTxSH3PWts7PaxNf6RbXksW1pkDEL5VCdiq7mUeSWIsrEEU059BmgWviedjYqL1zWriy0+e4t4Q8iIWVWOMmkflVuWJiqp4St5siUyADjk1nPbfWUs7GfuTG97N4Fj3cgHzqC1z9pWrTWcll8ALa8deZA4ZQDVAuruaW6E00plcEEtnjNdChJrWNzUVhKSJehzcSWjC6yDvGMHHtXRw3M1x3slu2ZDlyfDz7CnrfWBJHuliw3QbRmk3F3cyIrwMqKv5ivNFTs3AfHBdjc0V2lwoLSoAQdwkOB868vr26WDuviWlUcMRIW3ZpjaZMSvO8kZ4lwxyfbFFaHoz6ncuBGYrU8ZU7mSqwf6yco70gG1eSV12EpGpCqyoa1HWbC41bQEsrBgLgBG3NxnA5p/QtFjsbRmtkXYAN2Ruzjzx61PaZFKsbyGJhuztAOfrmua+xam/wAL1VuKMy07RJIYNurbFQZGAx5PvUNrkizEOuxY08IRTgrjzrRtf0q6u96rpl2Fc+Jkkzg+oFUDtF2fMF68Ec0hlUAyB0/DxVapqwlZ9fRFT3nxASO5maTw7ImY52L5Cm9V0xtNuUhlikRyofDkdD6UpdMhF1FHNJO7M4GFjxijL3V1a5uFNkssH9HG7ZLba6UkiDbZWWzknrz65rkbxDBI96PubW3SJZADtPmjZI+YoVkiJ8EjY8iR1rCixtAH35z6GlSxkwSZXd4Cdw+VDvA3UDcvqDRGnB5JJUGdvcTEg+QCk1jBttdNDaW6sxXdGCoFLR3JQu/iJzwuWpzTtOv723hNjbkgRjnPt5V4lmbW6eG7URvGOcNyxPrSdFu37FNMIyREiq+DuYjkVs37OXeTsjYvKSSQ3P1rIri01JrcSSIqIq5B2csK2XsVGbbszp8RHIhBPGOvNeT/AFX/AMaTL0InZCAvFV/tZJt0C8YkL4DyR0qfZvCM1D9ooO/0u5h4w8TD+FeH4rStTZ1Z0z57ctFAqbyWkO4k9cV1rEJ3eMSAFRnkdaal2hysoLFeBjjGKbOF2yocFTyAea+zT1I8vO3pL2zLHaISBu3MCc8UTaqJgGkldI8klUOd1V8XD4wDwcnk+tLt7tredJI3IZTyc5yPSlUO+zRelw0zT4NTdljuSqA5C49PWrNp76ZZobSGFUMhG8DIyfWqXoOvhJ2gkWNBIf6QevpWi6PpkjQRvPJCS2DkL5VKzIs66kmtLLpeTaqhUKmCAq+lTNpaxLEqhePQmo2BIIYlVCSQMVL25HdrXlXyf6Wn6ETaXZzMGkiJP/Maza/S2Hai/VTsCzAMoPUYHrWphjkHyrBu0CO/bfUMSlUkuGByfQVfxHvo5n17G9ZukfWtTmtoz8Pbr91t6Fjx/nVf+LkFrv3wjGfuznNWbQ7u20+2L3QiIuQwDMpIxzyajdQktSkaQKkkEgILrHivTrbzGSnHorpuRI5kB2nzGOG9q5khmJMQCkjlc4H0p++gtrO276J97g/gIqNac5/AFIPktVaI+vY+luQeHKk+R8qmuzcFtuvgzFZotPuX8Qzv8B6UJYrdTWEl80cRto3EZkdejYzii5L25sLeaaNYZBPayRd7EPDgr4h/GkbQ3EnNK1ATWMNvaWtvtFrGshEhUlsdT/8AlVyaO2tpZRvkMnUd0N6k+hJoBba6tktjeuBFLHvjVn8scU0lxHCNpj7zPJ8fH6UeIzlpPWeo3F5fRWmCZJdsQRm6c+Vb1ZxC3gSJekahR9OKxX9nFt9o9p4Ga2gSOBDIxQeLPlmtsjyV9cjyrwP681zUTt8dfXRwnig70koSOSBRJJxyeKHn/AcjyrxYvJadUVp8+drrQ6d2gvYSPCXLoPY0DHAwtmmk7tUOOM5J/StH7d2FmLyC9uLfvdw7snH6ZqEt7Z54I3sLSFSxxkxeGvsqLFKqLPNtram0VBre3JbbKxyfCI0JA/hRcNksUMdx8PNJncCGwoJrR4tDlls2hku4EXZl/uByfaqPqoihuPhoL/voY2ILMMDPoPWq7pPOIrs7avc63Gu6K1L5xtYE7q0+2s9Sh2s+Hx1ZXBDVnHYy2c9orC5lysbO6oo88KentWsnIyvlyQRXl+b5EqppI7/Er5w7GnvLgt3cNuXPoxwBRejald2Nq8dza3Ny5ckGMZUD0zQun7TcFxjdg/SnLbtNb6cHtZYJ3dGzuVlAOfmRXnvyJ3fha2tRWkqnaC4bgaRefUYrNNa7IX2p61cXYs76MTymRnJAVf41f17XwvwlnNn3lT/OmrntbBJGYDE6s/h/GOM/WrUztr9I5HFMyTtSht3it1CJ3I7vaG5AFRJ1Jhp6Q5IMZ8vnVl1ntXdQalewqLaWKKRlVZYFbIoq1uI54Elv7DQhI8YdQsBR1B969WFsoQ2SJSr5vopskrXXfGSBm3YVeMCrQnZXT10aM90PiigcyEk4JOOR8qtMOodlo7aNWWR2UDf3YGM04+sdnNpK2lzICcY6iuezy5t/WJSuqEf+wHodvpulaguhSW2+1u1WU/nDnGD8qsPaHRey2m9l9YOn2lpDMbORlG47i2OuD51F2PaHSIL9DHpN0wAxGQhJU+eCa97U9obG70PUA2kTiaS2kVZHAG0460qunKa6NOvV0YtJM00URLOzqgXB4AAHlTIJQ+FcD3qXvrSF7ex7iOSGUW47wuc7z/dx5fOonAQHLZIONuK9XdOJpp9ls7FazDot0JWz96PE/wDhWoWfa+3nfkQkHyV8GsHhneLhQCh/K3SiYrpCVCrIp/uGua7w67nsi1d7isN++37KWBmZ+7Pp1piPX7Ewu9zdxIQ2BlvKsLe8CEqZZww4PAPP60q2cTup7ySQA+Je7xXFL+TV/suvMaNB7XdoLS8t2tNPPxErcjb5UHpur3dnpyxxOfhM5eLYAxPnzVUXUo7DcI7Mbm/CSeD86YudclmGHiVCvTYeBXfX40a4KKZKd7k9J/U+0MrGWK2RrS0kXDAsScVAQxpdyGe4PdWUJ5I6k/1R7+dMWqy6lcASyYjj5eRuAopV7cG5kjtrcKLeM4jU/wD2PvVFH8JSk29LP2IkfU+1scoG2OGJyiA8IuMDj1rWxCduVArOf2UWIE95eMuCuI1Pr1zWoxjj5187/TntuL8PU8VuNZFJB3e44wSeTQtja2U1/eR3lpFNKiq4JXJAqYmUZ56VQe2V3Jp2t2t0HljjmhZG2NjlTx/OoeLB2PinjLWzXHWW+C00mK6YPb2yIP66gfzqRJ0RUYKliD5eFc5+dZFbdoNSM8V0kUbouQeN273NSDdqNbZWKQwquOgjWuyPgeRH29OWdtT9Hatpun2StqepW63G5thSGbGCT1NW/sLHY3Ojd+tujKr7U70KzAehNUnWO0L6tpdpay24Xu33MwPDE4FNR/GWNpJb20wiUtlkByAa7p+LZZUluMgrIp9GwLDaHISGLH91BXZgUqCqAsegQVi02q3rqqpdSxpnbuGTuNLee9SOOUX0+4HxAcVy/wCLn+yH+aBrOuSQBbGKSSONWmJJGAcYqtdojpJ0TUu63SP8K5D54BxVBN5PK6M1zI2wlvGeaDvLib4S4JuZmVozlcjFWr/nyjJS5GXkJLMAJ9aubixtYHhgUQgbXRSGI96i5mLTFhnHpSo8rAOeoHXyptmB5zXrJYcDk37PBu8xSlJWRCDgqc0nvPLP60kMScdAfM0QD0jM8juw6nJrwOycxuy58ga9kiCqu2QSluoH5aQRtODwfStmmPSzcFvHjjJ5pyASzONnhzwWI4UetNoGdhHHnLGjXlEVqbWLGd/3j1jHTToIRaW/ECtyfORvX5U2JVt2DArvAzny+VEJplybGS8jjzHF1GQSPp6UDb5nZI5Nu0NknHWtn6FG1fs7sza9m7dmXDzs0rE+eelW5Q6kcHFUTs5r6C0gSEh44wF2eYxVnj121KjeSpPka+Y83xrZWuSR69dsOKRIyHjkdapP7SbZX0iK4K/0U2GPoCMVOy9oYw7BYmdcZUiq12k1qO5sLi3u2UJNHtCg85p/B8W2Nik0a22DhhStIgMzRQfFyLbmTxOkmAPTNH3mn/DXCIuoyTQEbi0cnQ+hzUDpEd2t4INPVZjLjwE4NS10uq2MURvbYBCSMrICBX0qX6eVoUz2SwO4bExHhLcgVGnFwdkbP4zl2Y8CpOz1AWsZ22ySqxyN/OKcOuP3qFbS3RVPO0daLM2NxvHod3arI8LrIuwqrZz/AJGvNRit0lHduUjcZCs34T6UPeapLqMPdPawKu4sCq4IOfWhZo5rmVLePkyg5DYAP1oAHUgkDEllA9ceVI1C2b4K4dWbYImJ/So2BhBcz21+8u6MEKA3hz5UqBRHFdd9eFla2fCg8E4odGZFq0TRISW3AAYA4rxnCITGBwPSvIV8CnK8LS/AQQEDcc4rCiXYyIpEfHm2Kak5YbeeeAeKcOVwVwBt6A9Kab8eTxjpWMO4aJweOfyrXu9dpjZCXJ4b/CvO8IXco8TdaeiBtl7zG6Z+Fz+WsYUFNurRooM7jnH5aK02xEsofG4LjhuATSrGyLW8k0ku3LBdx6MfSpTvtNhAVbtFKw5cHkE5HA9+aPFGE28Ec88qRgyY4lKtt2j/ABoAaFcvKz2bISp8Kk44oqXWrJLiRzErKp2hYMoJB65oN9bJDFIlV+cE4JANYwff2k+kGB1m3SSrlu4OcH3ryPXdQhUE3D7DwCy1Gx6swkQyEgD8RjUA4+tLm1aD4tHjWV7dTwkrAH+FB9jJ4E3PaDUnTImbkfkqLMt1M4Z+8zkklgTiiLnVY3lVrOAwL0ILg5ohdbjSExiwt3cj+mdznNBJIDF6LI1rJsICOWDLc48S49R6VP3F6l/btDcO1yhcjAG3acdcGoH42JrN5HhEdyFHdsp3B+TnI8sUzDqdvDbbPh3FxuyJFbgiiYmzfTMPgrYJCGXK7kwTx0zUK8ltbXAeVnaQAhkB8/Wgpb66u227yxB4A8vrXo0+4kbxKBkZ680dMSP2ijRkRy5k24G8YxUXcXdxJJiaQn6YH0psxOAAq/M16hDDZKeB+Y+VDQCIT962zxcetebZVjkzxkHzooQqgHiAXru9aauAO6fPPHBrGAjIVQbQo49KWblx0VOR6V1dWMNy3DsoGFHHkKQsjEqDj9K6urGCI5W+I6DgelJS6k7xpDgt711dWMEXd5K9uq+ELuJIA6mhHmbjwr0HlXV1FmO3kspwOvTFdJKRIQFXHyrq6gFHnetnoP0rxpCc5A/SurqxhIlYdMfpSu9bPRf0rq6sYWsrDyFKScqSdiE+4rq6sYdW9kUeFIxx6U7bag/fZeKKTjjcDx+hrq6sAYe7kG/aFALdBTQmZTgAc9a6uoGHI76ZcKNpHoRXlxOWBzGg48hXV1Ex/9k=">
            <a:hlinkClick r:id="rId5"/>
          </p:cNvPr>
          <p:cNvSpPr>
            <a:spLocks noChangeAspect="1" noChangeArrowheads="1"/>
          </p:cNvSpPr>
          <p:nvPr/>
        </p:nvSpPr>
        <p:spPr bwMode="auto">
          <a:xfrm>
            <a:off x="6926263" y="-890588"/>
            <a:ext cx="1676400" cy="18669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 rtl="1"/>
            <a:endParaRPr lang="ar-SA">
              <a:latin typeface="Constantia" pitchFamily="18" charset="0"/>
              <a:cs typeface="Times New Roman" pitchFamily="18" charset="0"/>
            </a:endParaRPr>
          </a:p>
        </p:txBody>
      </p:sp>
      <p:sp>
        <p:nvSpPr>
          <p:cNvPr id="7" name="مستطيل 6"/>
          <p:cNvSpPr/>
          <p:nvPr/>
        </p:nvSpPr>
        <p:spPr>
          <a:xfrm>
            <a:off x="0" y="0"/>
            <a:ext cx="9144000" cy="258532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rt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5400" b="1" spc="5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+mn-lt"/>
                <a:cs typeface="+mn-cs"/>
              </a:rPr>
              <a:t>التلوث الذي تصدره مصانع توليد الطاقة النووية كبير جداً وإليكم بعض الصور عن التلوث النووي..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800" decel="100000"/>
                                        <p:tgtEl>
                                          <p:spTgt spid="573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800" decel="100000" fill="hold"/>
                                        <p:tgtEl>
                                          <p:spTgt spid="5735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800" decel="100000" fill="hold"/>
                                        <p:tgtEl>
                                          <p:spTgt spid="573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800" decel="100000" fill="hold"/>
                                        <p:tgtEl>
                                          <p:spTgt spid="573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73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73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73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73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4" dur="1000"/>
                                        <p:tgtEl>
                                          <p:spTgt spid="573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</a:blip>
          <a:srcRect/>
          <a:stretch>
            <a:fillRect l="-11000" r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1" descr="Picture%2030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358063" y="1714500"/>
            <a:ext cx="1020762" cy="1044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0" name="Picture 2" descr="Picture 157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357438" y="5572125"/>
            <a:ext cx="1143000" cy="1071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4820" name="Rectangle 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r" rtl="1"/>
            <a:endParaRPr lang="ar-SA"/>
          </a:p>
        </p:txBody>
      </p:sp>
      <p:sp>
        <p:nvSpPr>
          <p:cNvPr id="7172" name="Rectangle 4"/>
          <p:cNvSpPr>
            <a:spLocks noChangeArrowheads="1"/>
          </p:cNvSpPr>
          <p:nvPr/>
        </p:nvSpPr>
        <p:spPr bwMode="auto">
          <a:xfrm>
            <a:off x="0" y="1500174"/>
            <a:ext cx="9144000" cy="46474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ctr" rtl="1">
              <a:defRPr/>
            </a:pPr>
            <a:r>
              <a:rPr lang="ar-SA" sz="3200" dirty="0">
                <a:solidFill>
                  <a:srgbClr val="FFFF00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ea typeface="Times New Roman" pitchFamily="18" charset="0"/>
                <a:cs typeface="DecoType Naskh Variants" pitchFamily="2" charset="-78"/>
              </a:rPr>
              <a:t>لو  علم المدخن  أن مع كل سيجارة  يدخنها ، تدخل صدره كمية من القطران المستخدم في رصف أو  ( سفلتة ) الشوارع  ،</a:t>
            </a:r>
          </a:p>
          <a:p>
            <a:pPr algn="ctr" rtl="1">
              <a:defRPr/>
            </a:pPr>
            <a:endParaRPr lang="ar-SA" sz="3200" dirty="0">
              <a:solidFill>
                <a:srgbClr val="FFFF00"/>
              </a:solidFill>
              <a:effectLst>
                <a:glow rad="228600">
                  <a:schemeClr val="accent1">
                    <a:satMod val="175000"/>
                    <a:alpha val="40000"/>
                  </a:schemeClr>
                </a:glow>
              </a:effectLst>
              <a:latin typeface="Arial" pitchFamily="34" charset="0"/>
              <a:ea typeface="Times New Roman" pitchFamily="18" charset="0"/>
              <a:cs typeface="DecoType Naskh Variants" pitchFamily="2" charset="-78"/>
            </a:endParaRPr>
          </a:p>
          <a:p>
            <a:pPr algn="ctr" rtl="1">
              <a:defRPr/>
            </a:pPr>
            <a:r>
              <a:rPr lang="ar-SA" sz="3200" dirty="0">
                <a:solidFill>
                  <a:srgbClr val="FFFF00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ea typeface="Times New Roman" pitchFamily="18" charset="0"/>
                <a:cs typeface="DecoType Naskh Variants" pitchFamily="2" charset="-78"/>
              </a:rPr>
              <a:t> فقد يتردد قبلها بإشعال اللفافة  . فمع تتابع السنين سيظهر في  صدره طريق  طويل من الإسفلت يسد المنافذ الحيوية للرئتين . </a:t>
            </a:r>
            <a:r>
              <a:rPr lang="ar-SA" sz="3600" dirty="0">
                <a:solidFill>
                  <a:srgbClr val="FFFF00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ea typeface="Times New Roman" pitchFamily="18" charset="0"/>
                <a:cs typeface="DecoType Naskh Variants" pitchFamily="2" charset="-78"/>
              </a:rPr>
              <a:t>و تظهر</a:t>
            </a:r>
          </a:p>
          <a:p>
            <a:pPr algn="ctr" rtl="1">
              <a:defRPr/>
            </a:pPr>
            <a:r>
              <a:rPr lang="ar-SA" sz="3600" dirty="0">
                <a:solidFill>
                  <a:srgbClr val="FFFF00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ea typeface="Times New Roman" pitchFamily="18" charset="0"/>
                <a:cs typeface="DecoType Naskh Variants" pitchFamily="2" charset="-78"/>
              </a:rPr>
              <a:t> الأعراض </a:t>
            </a:r>
            <a:r>
              <a:rPr lang="ar-SA" sz="3200" dirty="0">
                <a:solidFill>
                  <a:srgbClr val="FFFF00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ea typeface="Times New Roman" pitchFamily="18" charset="0"/>
                <a:cs typeface="DecoType Naskh Variants" pitchFamily="2" charset="-78"/>
              </a:rPr>
              <a:t>بِدأً من السعال </a:t>
            </a:r>
            <a:r>
              <a:rPr lang="ar-SA" sz="3200" dirty="0" err="1">
                <a:solidFill>
                  <a:srgbClr val="FFFF00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ea typeface="Times New Roman" pitchFamily="18" charset="0"/>
                <a:cs typeface="DecoType Naskh Variants" pitchFamily="2" charset="-78"/>
              </a:rPr>
              <a:t>و</a:t>
            </a:r>
            <a:r>
              <a:rPr lang="ar-SA" sz="3200" dirty="0">
                <a:solidFill>
                  <a:srgbClr val="FFFF00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ea typeface="Times New Roman" pitchFamily="18" charset="0"/>
                <a:cs typeface="DecoType Naskh Variants" pitchFamily="2" charset="-78"/>
              </a:rPr>
              <a:t> قد تصل إلى الربو أو حتى السرطان . و قد أثبتت دراسة علمية  حديثة  أن أضرار  التدخين قد تمتد إلى </a:t>
            </a:r>
          </a:p>
          <a:p>
            <a:pPr algn="ctr" rtl="1">
              <a:defRPr/>
            </a:pPr>
            <a:r>
              <a:rPr lang="ar-SA" sz="3200" dirty="0">
                <a:solidFill>
                  <a:srgbClr val="FFFF00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ea typeface="Times New Roman" pitchFamily="18" charset="0"/>
                <a:cs typeface="DecoType Naskh Variants" pitchFamily="2" charset="-78"/>
              </a:rPr>
              <a:t>ولادة أطفال يميلون إلى رائحة النيكوتين </a:t>
            </a:r>
            <a:r>
              <a:rPr lang="ar-SA" sz="3200" dirty="0" err="1">
                <a:solidFill>
                  <a:srgbClr val="FFFF00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ea typeface="Times New Roman" pitchFamily="18" charset="0"/>
                <a:cs typeface="DecoType Naskh Variants" pitchFamily="2" charset="-78"/>
              </a:rPr>
              <a:t>و</a:t>
            </a:r>
            <a:r>
              <a:rPr lang="ar-SA" sz="3200" dirty="0">
                <a:solidFill>
                  <a:srgbClr val="FFFF00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ea typeface="Times New Roman" pitchFamily="18" charset="0"/>
                <a:cs typeface="DecoType Naskh Variants" pitchFamily="2" charset="-78"/>
              </a:rPr>
              <a:t> ربما ينجذب  بعضهم إلى التدخين </a:t>
            </a:r>
            <a:r>
              <a:rPr lang="ar-SA" sz="3200" dirty="0" err="1">
                <a:solidFill>
                  <a:srgbClr val="FFFF00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ea typeface="Times New Roman" pitchFamily="18" charset="0"/>
                <a:cs typeface="DecoType Naskh Variants" pitchFamily="2" charset="-78"/>
              </a:rPr>
              <a:t>و</a:t>
            </a:r>
            <a:r>
              <a:rPr lang="ar-SA" sz="3200" dirty="0">
                <a:solidFill>
                  <a:srgbClr val="FFFF00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ea typeface="Times New Roman" pitchFamily="18" charset="0"/>
                <a:cs typeface="DecoType Naskh Variants" pitchFamily="2" charset="-78"/>
              </a:rPr>
              <a:t> هو في العاشرة من عمره .</a:t>
            </a:r>
            <a:endParaRPr lang="ar-SA" sz="2800" dirty="0">
              <a:solidFill>
                <a:srgbClr val="FFFF00"/>
              </a:solidFill>
              <a:effectLst>
                <a:glow rad="228600">
                  <a:schemeClr val="accent1">
                    <a:satMod val="175000"/>
                    <a:alpha val="40000"/>
                  </a:schemeClr>
                </a:glo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مستطيل 5"/>
          <p:cNvSpPr/>
          <p:nvPr/>
        </p:nvSpPr>
        <p:spPr>
          <a:xfrm rot="21380864">
            <a:off x="2236746" y="-24912"/>
            <a:ext cx="4206282" cy="175432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rt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54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glow rad="139700">
                    <a:schemeClr val="accent5">
                      <a:satMod val="175000"/>
                      <a:alpha val="40000"/>
                    </a:schemeClr>
                  </a:glow>
                  <a:outerShdw blurRad="50800" algn="tl" rotWithShape="0">
                    <a:srgbClr val="000000"/>
                  </a:outerShdw>
                </a:effectLst>
                <a:latin typeface="+mn-lt"/>
                <a:cs typeface="+mn-cs"/>
              </a:rPr>
              <a:t>أما التدخين؟؟</a:t>
            </a:r>
          </a:p>
          <a:p>
            <a:pPr algn="ctr" rt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54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glow rad="139700">
                    <a:schemeClr val="accent5">
                      <a:satMod val="175000"/>
                      <a:alpha val="40000"/>
                    </a:schemeClr>
                  </a:glow>
                  <a:outerShdw blurRad="50800" algn="tl" rotWithShape="0">
                    <a:srgbClr val="000000"/>
                  </a:outerShdw>
                </a:effectLst>
                <a:latin typeface="+mn-lt"/>
                <a:cs typeface="+mn-cs"/>
              </a:rPr>
              <a:t>آآه</a:t>
            </a:r>
            <a:r>
              <a:rPr lang="ar-SA" sz="54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glow rad="139700">
                    <a:schemeClr val="accent5">
                      <a:satMod val="175000"/>
                      <a:alpha val="40000"/>
                    </a:schemeClr>
                  </a:glow>
                  <a:outerShdw blurRad="50800" algn="tl" rotWithShape="0">
                    <a:srgbClr val="000000"/>
                  </a:outerShdw>
                </a:effectLst>
                <a:latin typeface="+mn-lt"/>
                <a:cs typeface="+mn-cs"/>
              </a:rPr>
              <a:t> </a:t>
            </a:r>
            <a:r>
              <a:rPr lang="ar-SA" sz="54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glow rad="139700">
                    <a:schemeClr val="accent5">
                      <a:satMod val="175000"/>
                      <a:alpha val="40000"/>
                    </a:schemeClr>
                  </a:glow>
                  <a:outerShdw blurRad="50800" algn="tl" rotWithShape="0">
                    <a:srgbClr val="000000"/>
                  </a:outerShdw>
                </a:effectLst>
                <a:latin typeface="+mn-lt"/>
                <a:cs typeface="+mn-cs"/>
              </a:rPr>
              <a:t>آآه</a:t>
            </a:r>
            <a:endParaRPr lang="ar-SA" sz="54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rgbClr val="FFFF00"/>
              </a:solidFill>
              <a:effectLst>
                <a:glow rad="139700">
                  <a:schemeClr val="accent5">
                    <a:satMod val="175000"/>
                    <a:alpha val="40000"/>
                  </a:schemeClr>
                </a:glow>
                <a:outerShdw blurRad="50800" algn="tl" rotWithShape="0">
                  <a:srgbClr val="000000"/>
                </a:outerShdw>
              </a:effectLst>
              <a:latin typeface="+mn-lt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2000" tmFilter="0,0; .5, 1; 1, 1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16" dur="18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17" dur="600" decel="50000" autoRev="1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18" dur="600" decel="100000" autoRev="1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9" dur="600" decel="100000" autoRev="1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900" decel="1000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مجموعة 5"/>
          <p:cNvGrpSpPr>
            <a:grpSpLocks/>
          </p:cNvGrpSpPr>
          <p:nvPr/>
        </p:nvGrpSpPr>
        <p:grpSpPr bwMode="auto">
          <a:xfrm>
            <a:off x="428625" y="-57150"/>
            <a:ext cx="8358188" cy="7469188"/>
            <a:chOff x="1" y="-57095"/>
            <a:chExt cx="9144000" cy="7469093"/>
          </a:xfrm>
        </p:grpSpPr>
        <p:pic>
          <p:nvPicPr>
            <p:cNvPr id="26630" name="Picture 6" descr="http://www.aljawarh.net/vb/imgcache/6157.imgcache.jpg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1" y="-57095"/>
              <a:ext cx="9144000" cy="6700805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317500" cap="rnd">
              <a:solidFill>
                <a:srgbClr val="FFFFFF"/>
              </a:solidFill>
            </a:ln>
            <a:effectLst>
              <a:outerShdw blurRad="50000" algn="tl" rotWithShape="0">
                <a:srgbClr val="000000">
                  <a:alpha val="41000"/>
                </a:srgbClr>
              </a:outerShdw>
            </a:effectLst>
            <a:scene3d>
              <a:camera prst="orthographicFront"/>
              <a:lightRig rig="twoPt" dir="t">
                <a:rot lat="0" lon="0" rev="7800000"/>
              </a:lightRig>
            </a:scene3d>
            <a:sp3d contourW="6350">
              <a:bevelT w="50800" h="16510"/>
              <a:contourClr>
                <a:srgbClr val="C0C0C0"/>
              </a:contourClr>
            </a:sp3d>
          </p:spPr>
        </p:pic>
        <p:sp>
          <p:nvSpPr>
            <p:cNvPr id="35844" name="مربع نص 4"/>
            <p:cNvSpPr txBox="1">
              <a:spLocks noChangeArrowheads="1"/>
            </p:cNvSpPr>
            <p:nvPr/>
          </p:nvSpPr>
          <p:spPr bwMode="auto">
            <a:xfrm>
              <a:off x="642910" y="6211669"/>
              <a:ext cx="7859758" cy="120032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r" rtl="1"/>
              <a:r>
                <a:rPr lang="ar-SA" sz="3600">
                  <a:latin typeface="Calibri" pitchFamily="34" charset="0"/>
                </a:rPr>
                <a:t>مسرطنة        قاتلة             محرقة     مميتة    مميتة   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1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from x="100000" y="100000"/>
                                      <p:to x="250000" y="250000"/>
                                    </p:animScale>
                                    <p:animMotion origin="layout" path="M 0.0000 0.0000 C 0.03802 0.0 0.1441 0.02341 0.1826 0.0915 C 0.22118 0.15964 0.24705 0.31256 0.2318 0.4083 C 0.21649 0.50394 0.20747 0.57948 0.0908 0.6661 C -0.02552 0.75279 -0.37517 0.88508 -0.4674 0.9289" pathEditMode="relative" ptsTypes="">
                                      <p:cBhvr>
                                        <p:cTn id="12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out" filter="fade">
                                      <p:cBhvr>
                                        <p:cTn id="1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http://www.ibtesama.com/vb/imgcache2/72329.gif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1285875" y="2214563"/>
            <a:ext cx="6667500" cy="4010025"/>
          </a:xfrm>
          <a:prstGeom prst="rect">
            <a:avLst/>
          </a:prstGeom>
          <a:solidFill>
            <a:srgbClr val="000000">
              <a:shade val="95000"/>
            </a:srgbClr>
          </a:solidFill>
          <a:ln w="444500" cap="sq">
            <a:solidFill>
              <a:srgbClr val="000000"/>
            </a:solidFill>
            <a:miter lim="800000"/>
          </a:ln>
          <a:effectLst>
            <a:outerShdw blurRad="254000" dist="190500" dir="2700000" sy="90000" algn="bl" rotWithShape="0">
              <a:srgbClr val="000000">
                <a:alpha val="40000"/>
              </a:srgbClr>
            </a:outerShdw>
          </a:effectLst>
        </p:spPr>
      </p:pic>
      <p:sp>
        <p:nvSpPr>
          <p:cNvPr id="4" name="مستطيل 3"/>
          <p:cNvSpPr/>
          <p:nvPr/>
        </p:nvSpPr>
        <p:spPr>
          <a:xfrm>
            <a:off x="928662" y="0"/>
            <a:ext cx="6786610" cy="1569660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 rt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9600" b="1" dirty="0">
                <a:ln w="11430"/>
                <a:solidFill>
                  <a:srgbClr val="FF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  <a:cs typeface="+mn-cs"/>
              </a:rPr>
              <a:t>مقارنة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5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80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www.gulf4cars.com/vb/attachment.php?attachmentid=42124&amp;stc=1&amp;d=1263816449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4348" y="1714488"/>
            <a:ext cx="7643866" cy="4838699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3" name="مستطيل 2"/>
          <p:cNvSpPr/>
          <p:nvPr/>
        </p:nvSpPr>
        <p:spPr>
          <a:xfrm>
            <a:off x="0" y="0"/>
            <a:ext cx="9144000" cy="1446550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algn="ctr" rt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4400" b="1" dirty="0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+mn-lt"/>
                <a:cs typeface="+mn-cs"/>
              </a:rPr>
              <a:t>والآن أيها المدخن هل ستستمر بالتدخين أم ماذا؟ </a:t>
            </a:r>
          </a:p>
          <a:p>
            <a:pPr algn="ctr" rt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4400" b="1" dirty="0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+mn-lt"/>
                <a:cs typeface="+mn-cs"/>
              </a:rPr>
              <a:t>إذاً انظر ماذا سيحدث...’</a:t>
            </a:r>
            <a:endParaRPr lang="ar-SA" sz="5400" b="1" dirty="0">
              <a:ln>
                <a:prstDash val="solid"/>
              </a:ln>
              <a:gradFill rotWithShape="1">
                <a:gsLst>
                  <a:gs pos="0">
                    <a:schemeClr val="accent4">
                      <a:tint val="70000"/>
                      <a:satMod val="200000"/>
                    </a:schemeClr>
                  </a:gs>
                  <a:gs pos="40000">
                    <a:schemeClr val="accent4">
                      <a:tint val="90000"/>
                      <a:satMod val="130000"/>
                    </a:schemeClr>
                  </a:gs>
                  <a:gs pos="50000">
                    <a:schemeClr val="accent4">
                      <a:tint val="90000"/>
                      <a:satMod val="130000"/>
                    </a:schemeClr>
                  </a:gs>
                  <a:gs pos="68000">
                    <a:schemeClr val="accent4">
                      <a:tint val="90000"/>
                      <a:satMod val="130000"/>
                    </a:schemeClr>
                  </a:gs>
                  <a:gs pos="100000">
                    <a:schemeClr val="accent4">
                      <a:tint val="70000"/>
                      <a:satMod val="200000"/>
                    </a:schemeClr>
                  </a:gs>
                </a:gsLst>
                <a:lin ang="5400000"/>
              </a:gra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  <a:latin typeface="+mn-lt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3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9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51000" b="-5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Rectangle 4"/>
          <p:cNvSpPr>
            <a:spLocks noChangeArrowheads="1"/>
          </p:cNvSpPr>
          <p:nvPr/>
        </p:nvSpPr>
        <p:spPr bwMode="auto">
          <a:xfrm>
            <a:off x="0" y="0"/>
            <a:ext cx="9144000" cy="3600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ctr" rtl="1">
              <a:defRPr/>
            </a:pPr>
            <a:r>
              <a:rPr lang="ar-EG" sz="4400" b="1" dirty="0">
                <a:solidFill>
                  <a:srgbClr val="F79646"/>
                </a:solidFill>
                <a:latin typeface="Arial" pitchFamily="34" charset="0"/>
                <a:ea typeface="Times New Roman" pitchFamily="18" charset="0"/>
                <a:cs typeface="DecoType Naskh Variants" pitchFamily="2" charset="-78"/>
              </a:rPr>
              <a:t>البحار تحتضر !</a:t>
            </a:r>
            <a:endParaRPr lang="en-US" sz="1000" dirty="0">
              <a:latin typeface="Arial" pitchFamily="34" charset="0"/>
              <a:cs typeface="Arial" pitchFamily="34" charset="0"/>
            </a:endParaRPr>
          </a:p>
          <a:p>
            <a:pPr algn="ctr" rtl="1" eaLnBrk="0" hangingPunct="0">
              <a:defRPr/>
            </a:pPr>
            <a:r>
              <a:rPr lang="ar-EG" sz="3200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Arial" pitchFamily="34" charset="0"/>
                <a:ea typeface="Times New Roman" pitchFamily="18" charset="0"/>
                <a:cs typeface="DecoType Naskh Variants" pitchFamily="2" charset="-78"/>
              </a:rPr>
              <a:t>إن نفايات المصانع </a:t>
            </a:r>
            <a:r>
              <a:rPr lang="ar-EG" sz="3200" b="1" dirty="0" err="1">
                <a:solidFill>
                  <a:schemeClr val="accent1">
                    <a:lumMod val="20000"/>
                    <a:lumOff val="80000"/>
                  </a:schemeClr>
                </a:solidFill>
                <a:latin typeface="Arial" pitchFamily="34" charset="0"/>
                <a:ea typeface="Times New Roman" pitchFamily="18" charset="0"/>
                <a:cs typeface="DecoType Naskh Variants" pitchFamily="2" charset="-78"/>
              </a:rPr>
              <a:t>و</a:t>
            </a:r>
            <a:r>
              <a:rPr lang="ar-EG" sz="3200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Arial" pitchFamily="34" charset="0"/>
                <a:ea typeface="Times New Roman" pitchFamily="18" charset="0"/>
                <a:cs typeface="DecoType Naskh Variants" pitchFamily="2" charset="-78"/>
              </a:rPr>
              <a:t> المجاري الصحية وأقنية النفط تحوّل أكبر البحار المغلقة الساحرة إلى</a:t>
            </a:r>
            <a:endParaRPr lang="ar-SA" sz="3200" b="1" dirty="0">
              <a:solidFill>
                <a:schemeClr val="accent1">
                  <a:lumMod val="20000"/>
                  <a:lumOff val="80000"/>
                </a:schemeClr>
              </a:solidFill>
              <a:latin typeface="Arial" pitchFamily="34" charset="0"/>
              <a:ea typeface="Times New Roman" pitchFamily="18" charset="0"/>
              <a:cs typeface="DecoType Naskh Variants" pitchFamily="2" charset="-78"/>
            </a:endParaRPr>
          </a:p>
          <a:p>
            <a:pPr algn="ctr" rtl="1" eaLnBrk="0" hangingPunct="0">
              <a:defRPr/>
            </a:pPr>
            <a:r>
              <a:rPr lang="ar-EG" sz="3200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Arial" pitchFamily="34" charset="0"/>
                <a:ea typeface="Times New Roman" pitchFamily="18" charset="0"/>
                <a:cs typeface="DecoType Naskh Variants" pitchFamily="2" charset="-78"/>
              </a:rPr>
              <a:t> مياه ميتة . ويتجلى هذا الضرر في بحر قزوين فيتعرض 23 نوعاً من المخلوقات البرية لخطر الانقراض </a:t>
            </a:r>
            <a:r>
              <a:rPr lang="ar-EG" sz="3200" b="1" dirty="0" err="1">
                <a:solidFill>
                  <a:schemeClr val="accent1">
                    <a:lumMod val="20000"/>
                    <a:lumOff val="80000"/>
                  </a:schemeClr>
                </a:solidFill>
                <a:latin typeface="Arial" pitchFamily="34" charset="0"/>
                <a:ea typeface="Times New Roman" pitchFamily="18" charset="0"/>
                <a:cs typeface="DecoType Naskh Variants" pitchFamily="2" charset="-78"/>
              </a:rPr>
              <a:t>و</a:t>
            </a:r>
            <a:r>
              <a:rPr lang="ar-EG" sz="3200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Arial" pitchFamily="34" charset="0"/>
                <a:ea typeface="Times New Roman" pitchFamily="18" charset="0"/>
                <a:cs typeface="DecoType Naskh Variants" pitchFamily="2" charset="-78"/>
              </a:rPr>
              <a:t> الزوال ،</a:t>
            </a:r>
            <a:endParaRPr lang="ar-SA" sz="3200" b="1" dirty="0">
              <a:solidFill>
                <a:schemeClr val="accent1">
                  <a:lumMod val="20000"/>
                  <a:lumOff val="80000"/>
                </a:schemeClr>
              </a:solidFill>
              <a:latin typeface="Arial" pitchFamily="34" charset="0"/>
              <a:ea typeface="Times New Roman" pitchFamily="18" charset="0"/>
              <a:cs typeface="DecoType Naskh Variants" pitchFamily="2" charset="-78"/>
            </a:endParaRPr>
          </a:p>
          <a:p>
            <a:pPr algn="ctr" rtl="1" eaLnBrk="0" hangingPunct="0">
              <a:defRPr/>
            </a:pPr>
            <a:r>
              <a:rPr lang="ar-EG" sz="3200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Arial" pitchFamily="34" charset="0"/>
                <a:ea typeface="Times New Roman" pitchFamily="18" charset="0"/>
                <a:cs typeface="DecoType Naskh Variants" pitchFamily="2" charset="-78"/>
              </a:rPr>
              <a:t> بسبب إلقاء نفايات المصانع </a:t>
            </a:r>
            <a:r>
              <a:rPr lang="ar-EG" sz="3200" b="1" dirty="0" err="1">
                <a:solidFill>
                  <a:schemeClr val="accent1">
                    <a:lumMod val="20000"/>
                    <a:lumOff val="80000"/>
                  </a:schemeClr>
                </a:solidFill>
                <a:latin typeface="Arial" pitchFamily="34" charset="0"/>
                <a:ea typeface="Times New Roman" pitchFamily="18" charset="0"/>
                <a:cs typeface="DecoType Naskh Variants" pitchFamily="2" charset="-78"/>
              </a:rPr>
              <a:t>و</a:t>
            </a:r>
            <a:r>
              <a:rPr lang="ar-EG" sz="3200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Arial" pitchFamily="34" charset="0"/>
                <a:ea typeface="Times New Roman" pitchFamily="18" charset="0"/>
                <a:cs typeface="DecoType Naskh Variants" pitchFamily="2" charset="-78"/>
              </a:rPr>
              <a:t> ناقلات النفط وفضلات  بشرية أخرى فيه من الدول المجاورة  له..</a:t>
            </a:r>
            <a:endParaRPr lang="en-US" sz="1000" b="1" dirty="0">
              <a:solidFill>
                <a:schemeClr val="accent1">
                  <a:lumMod val="20000"/>
                  <a:lumOff val="8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algn="ctr" eaLnBrk="0" hangingPunct="0">
              <a:defRPr/>
            </a:pPr>
            <a:endParaRPr lang="en-US" sz="2400" dirty="0">
              <a:solidFill>
                <a:schemeClr val="accent1">
                  <a:lumMod val="20000"/>
                  <a:lumOff val="8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2" name="Group 1"/>
          <p:cNvGrpSpPr>
            <a:grpSpLocks/>
          </p:cNvGrpSpPr>
          <p:nvPr/>
        </p:nvGrpSpPr>
        <p:grpSpPr bwMode="auto">
          <a:xfrm>
            <a:off x="857250" y="3071813"/>
            <a:ext cx="7818438" cy="3786187"/>
            <a:chOff x="8" y="6413"/>
            <a:chExt cx="14215" cy="10422"/>
          </a:xfrm>
        </p:grpSpPr>
        <p:pic>
          <p:nvPicPr>
            <p:cNvPr id="6147" name="Picture 3" descr="coralclock_screen01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8" y="7003"/>
              <a:ext cx="11950" cy="9832"/>
            </a:xfrm>
            <a:prstGeom prst="ellipse">
              <a:avLst/>
            </a:prstGeom>
            <a:ln>
              <a:noFill/>
            </a:ln>
            <a:effectLst>
              <a:softEdge rad="112500"/>
            </a:effectLst>
          </p:spPr>
        </p:pic>
        <p:sp>
          <p:nvSpPr>
            <p:cNvPr id="6146" name="Text Box 2"/>
            <p:cNvSpPr txBox="1">
              <a:spLocks noChangeArrowheads="1"/>
            </p:cNvSpPr>
            <p:nvPr/>
          </p:nvSpPr>
          <p:spPr bwMode="auto">
            <a:xfrm>
              <a:off x="7152" y="6413"/>
              <a:ext cx="7071" cy="2770"/>
            </a:xfrm>
            <a:prstGeom prst="rect">
              <a:avLst/>
            </a:prstGeom>
            <a:noFill/>
            <a:ln w="0">
              <a:noFill/>
              <a:miter lim="800000"/>
              <a:headEnd/>
              <a:tailEnd/>
            </a:ln>
            <a:effectLst>
              <a:outerShdw dist="28398" dir="3806097" algn="ctr" rotWithShape="0">
                <a:srgbClr val="243F60"/>
              </a:outerShdw>
            </a:effectLst>
          </p:spPr>
          <p:txBody>
            <a:bodyPr/>
            <a:lstStyle/>
            <a:p>
              <a:pPr algn="ctr" rtl="1">
                <a:defRPr/>
              </a:pPr>
              <a:r>
                <a:rPr lang="ar-EG" sz="2600" dirty="0">
                  <a:latin typeface="Arial" pitchFamily="34" charset="0"/>
                  <a:ea typeface="Times New Roman" pitchFamily="18" charset="0"/>
                  <a:cs typeface="DecoType Naskh Variants" pitchFamily="2" charset="-78"/>
                </a:rPr>
                <a:t>البحار أجمل نعمة أعطانا الله إياها ، فلنحافظ عليها .</a:t>
              </a:r>
              <a:endParaRPr lang="ar-EG" dirty="0">
                <a:latin typeface="Arial" pitchFamily="34" charset="0"/>
                <a:cs typeface="Arial" pitchFamily="34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4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8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214282" y="4786322"/>
            <a:ext cx="4953600" cy="1754326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rt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5400" b="1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glow rad="101600">
                    <a:srgbClr val="FFFF00">
                      <a:alpha val="60000"/>
                    </a:srgbClr>
                  </a:glow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+mn-lt"/>
                <a:cs typeface="+mn-cs"/>
              </a:rPr>
              <a:t>إعداد وتنفيذ الطالبة :</a:t>
            </a:r>
          </a:p>
          <a:p>
            <a:pPr algn="ctr" rt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5400" b="1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glow rad="101600">
                    <a:srgbClr val="FFFF00">
                      <a:alpha val="60000"/>
                    </a:srgbClr>
                  </a:glow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+mn-lt"/>
                <a:cs typeface="+mn-cs"/>
              </a:rPr>
              <a:t>مروة  مروان النوري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1.15607E-7 L 0.37118 -0.50358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6" y="-25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eg"/></Relationships>
</file>

<file path=ppt/theme/_rels/them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image" Target="../media/image3.jpeg"/></Relationships>
</file>

<file path=ppt/theme/theme1.xml><?xml version="1.0" encoding="utf-8"?>
<a:theme xmlns:a="http://schemas.openxmlformats.org/drawingml/2006/main" name="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حيوية">
  <a:themeElements>
    <a:clrScheme name="حيوية">
      <a:dk1>
        <a:sysClr val="windowText" lastClr="000000"/>
      </a:dk1>
      <a:lt1>
        <a:sysClr val="window" lastClr="FFFFFF"/>
      </a:lt1>
      <a:dk2>
        <a:srgbClr val="666666"/>
      </a:dk2>
      <a:lt2>
        <a:srgbClr val="D2D2D2"/>
      </a:lt2>
      <a:accent1>
        <a:srgbClr val="FF388C"/>
      </a:accent1>
      <a:accent2>
        <a:srgbClr val="E40059"/>
      </a:accent2>
      <a:accent3>
        <a:srgbClr val="9C007F"/>
      </a:accent3>
      <a:accent4>
        <a:srgbClr val="68007F"/>
      </a:accent4>
      <a:accent5>
        <a:srgbClr val="005BD3"/>
      </a:accent5>
      <a:accent6>
        <a:srgbClr val="00349E"/>
      </a:accent6>
      <a:hlink>
        <a:srgbClr val="17BBFD"/>
      </a:hlink>
      <a:folHlink>
        <a:srgbClr val="FF79C2"/>
      </a:folHlink>
    </a:clrScheme>
    <a:fontScheme name="حيوية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حيوية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satMod val="300000"/>
              </a:schemeClr>
            </a:gs>
            <a:gs pos="34000">
              <a:schemeClr val="phClr">
                <a:tint val="13500"/>
                <a:satMod val="250000"/>
              </a:schemeClr>
            </a:gs>
            <a:gs pos="100000">
              <a:schemeClr val="phClr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gradFill rotWithShape="1">
          <a:gsLst>
            <a:gs pos="0">
              <a:schemeClr val="phClr">
                <a:tint val="60000"/>
                <a:satMod val="160000"/>
              </a:schemeClr>
            </a:gs>
            <a:gs pos="46000">
              <a:schemeClr val="phClr">
                <a:tint val="86000"/>
                <a:satMod val="160000"/>
              </a:schemeClr>
            </a:gs>
            <a:gs pos="100000">
              <a:schemeClr val="phClr"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</a:fillStyleLst>
      <a:lnStyleLst>
        <a:ln w="9525" cap="flat" cmpd="sng" algn="ctr">
          <a:solidFill>
            <a:schemeClr val="phClr">
              <a:satMod val="12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147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relaxedInset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8000"/>
                <a:satMod val="230000"/>
              </a:schemeClr>
            </a:gs>
            <a:gs pos="60000">
              <a:schemeClr val="phClr">
                <a:shade val="92000"/>
                <a:satMod val="230000"/>
              </a:schemeClr>
            </a:gs>
            <a:gs pos="100000">
              <a:schemeClr val="phClr">
                <a:tint val="85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200"/>
                <a:satMod val="150000"/>
              </a:schemeClr>
              <a:schemeClr val="phClr">
                <a:tint val="90000"/>
                <a:satMod val="150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حركة">
  <a:themeElements>
    <a:clrScheme name="حركة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حركة">
      <a:majorFont>
        <a:latin typeface="Consolas"/>
        <a:ea typeface=""/>
        <a:cs typeface=""/>
        <a:font script="Jpan" typeface="HG丸ｺﾞｼｯｸM-PRO"/>
        <a:font script="Hang" typeface="HY중고딕"/>
        <a:font script="Hans" typeface="华文楷体"/>
        <a:font script="Hant" typeface="新細明體"/>
        <a:font script="Arab" typeface="Tahoma"/>
        <a:font script="Hebr" typeface="Levenim MT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حركة">
      <a:fillStyleLst>
        <a:solidFill>
          <a:schemeClr val="phClr"/>
        </a:solidFill>
        <a:gradFill rotWithShape="1">
          <a:gsLst>
            <a:gs pos="0">
              <a:schemeClr val="phClr">
                <a:tint val="25000"/>
                <a:satMod val="125000"/>
              </a:schemeClr>
            </a:gs>
            <a:gs pos="40000">
              <a:schemeClr val="phClr">
                <a:tint val="55000"/>
                <a:satMod val="130000"/>
              </a:schemeClr>
            </a:gs>
            <a:gs pos="50000">
              <a:schemeClr val="phClr">
                <a:tint val="59000"/>
                <a:satMod val="130000"/>
              </a:schemeClr>
            </a:gs>
            <a:gs pos="65000">
              <a:schemeClr val="phClr">
                <a:tint val="55000"/>
                <a:satMod val="130000"/>
              </a:schemeClr>
            </a:gs>
            <a:gs pos="100000">
              <a:schemeClr val="phClr">
                <a:tint val="20000"/>
                <a:satMod val="12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48000"/>
                <a:satMod val="138000"/>
              </a:schemeClr>
            </a:gs>
            <a:gs pos="25000">
              <a:schemeClr val="phClr">
                <a:tint val="85000"/>
              </a:schemeClr>
            </a:gs>
            <a:gs pos="40000">
              <a:schemeClr val="phClr">
                <a:tint val="92000"/>
              </a:schemeClr>
            </a:gs>
            <a:gs pos="50000">
              <a:schemeClr val="phClr">
                <a:tint val="93000"/>
              </a:schemeClr>
            </a:gs>
            <a:gs pos="60000">
              <a:schemeClr val="phClr">
                <a:tint val="92000"/>
              </a:schemeClr>
            </a:gs>
            <a:gs pos="75000">
              <a:schemeClr val="phClr">
                <a:tint val="83000"/>
                <a:satMod val="108000"/>
              </a:schemeClr>
            </a:gs>
            <a:gs pos="100000">
              <a:schemeClr val="phClr">
                <a:tint val="48000"/>
                <a:satMod val="150000"/>
              </a:schemeClr>
            </a:gs>
          </a:gsLst>
          <a:lin ang="5400000" scaled="0"/>
        </a:gradFill>
      </a:fillStyleLst>
      <a:lnStyleLst>
        <a:ln w="12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</a:effectStyle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>
            <a:bevelT w="0" h="0"/>
            <a:contourClr>
              <a:schemeClr val="phClr">
                <a:tint val="70000"/>
              </a:schemeClr>
            </a:contourClr>
          </a:sp3d>
        </a:effectStyle>
        <a:effectStyle>
          <a:effectLst>
            <a:glow rad="101500">
              <a:schemeClr val="phClr">
                <a:alpha val="42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glow" dir="t">
              <a:rot lat="0" lon="0" rev="4800000"/>
            </a:lightRig>
          </a:scene3d>
          <a:sp3d prstMaterial="powder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bg1">
                <a:shade val="100000"/>
                <a:satMod val="150000"/>
              </a:schemeClr>
            </a:gs>
            <a:gs pos="65000">
              <a:schemeClr val="bg1">
                <a:shade val="90000"/>
                <a:satMod val="375000"/>
              </a:schemeClr>
            </a:gs>
            <a:gs pos="100000">
              <a:schemeClr val="phClr">
                <a:tint val="88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0000"/>
                <a:satMod val="180000"/>
              </a:schemeClr>
              <a:schemeClr val="phClr">
                <a:tint val="90000"/>
                <a:satMod val="20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ورق">
  <a:themeElements>
    <a:clrScheme name="ورق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ورق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ورق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298</TotalTime>
  <Words>807</Words>
  <Application>Microsoft Office PowerPoint</Application>
  <PresentationFormat>عرض على الشاشة (3:4)‏</PresentationFormat>
  <Paragraphs>77</Paragraphs>
  <Slides>20</Slides>
  <Notes>2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16</vt:i4>
      </vt:variant>
      <vt:variant>
        <vt:lpstr>سمة</vt:lpstr>
      </vt:variant>
      <vt:variant>
        <vt:i4>4</vt:i4>
      </vt:variant>
      <vt:variant>
        <vt:lpstr>عناوين الشرائح</vt:lpstr>
      </vt:variant>
      <vt:variant>
        <vt:i4>20</vt:i4>
      </vt:variant>
    </vt:vector>
  </HeadingPairs>
  <TitlesOfParts>
    <vt:vector size="40" baseType="lpstr">
      <vt:lpstr>Arial</vt:lpstr>
      <vt:lpstr>Calibri</vt:lpstr>
      <vt:lpstr>Times New Roman</vt:lpstr>
      <vt:lpstr>Century Gothic</vt:lpstr>
      <vt:lpstr>Tahoma</vt:lpstr>
      <vt:lpstr>Wingdings 2</vt:lpstr>
      <vt:lpstr>Verdana</vt:lpstr>
      <vt:lpstr>Consolas</vt:lpstr>
      <vt:lpstr>Corbel</vt:lpstr>
      <vt:lpstr>Wingdings</vt:lpstr>
      <vt:lpstr>Wingdings 3</vt:lpstr>
      <vt:lpstr>Constantia</vt:lpstr>
      <vt:lpstr>Diwani Letter</vt:lpstr>
      <vt:lpstr>DecoType Naskh Variants</vt:lpstr>
      <vt:lpstr>DecoType Naskh</vt:lpstr>
      <vt:lpstr>Arabic Typesetting</vt:lpstr>
      <vt:lpstr>سمة Office</vt:lpstr>
      <vt:lpstr>حيوية</vt:lpstr>
      <vt:lpstr>حركة</vt:lpstr>
      <vt:lpstr>ورق</vt:lpstr>
      <vt:lpstr>الشريحة 1</vt:lpstr>
      <vt:lpstr>الشريحة 2</vt:lpstr>
      <vt:lpstr>الشريحة 3</vt:lpstr>
      <vt:lpstr>الشريحة 4</vt:lpstr>
      <vt:lpstr>الشريحة 5</vt:lpstr>
      <vt:lpstr>الشريحة 6</vt:lpstr>
      <vt:lpstr>الشريحة 7</vt:lpstr>
      <vt:lpstr>الشريحة 8</vt:lpstr>
      <vt:lpstr>الشريحة 9</vt:lpstr>
      <vt:lpstr>الشريحة 10</vt:lpstr>
      <vt:lpstr>الشريحة 11</vt:lpstr>
      <vt:lpstr>الشريحة 12</vt:lpstr>
      <vt:lpstr>الشريحة 13</vt:lpstr>
      <vt:lpstr>الشريحة 14</vt:lpstr>
      <vt:lpstr>الشريحة 15</vt:lpstr>
      <vt:lpstr>الشريحة 16</vt:lpstr>
      <vt:lpstr>الشريحة 17</vt:lpstr>
      <vt:lpstr>الشريحة 18</vt:lpstr>
      <vt:lpstr>الشريحة 19</vt:lpstr>
      <vt:lpstr>الشريحة 20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الشريحة 1</dc:title>
  <dc:creator>user</dc:creator>
  <cp:lastModifiedBy>jdarra</cp:lastModifiedBy>
  <cp:revision>9</cp:revision>
  <dcterms:created xsi:type="dcterms:W3CDTF">2010-11-06T11:24:48Z</dcterms:created>
  <dcterms:modified xsi:type="dcterms:W3CDTF">2010-12-08T10:27:36Z</dcterms:modified>
</cp:coreProperties>
</file>