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6"/>
  </p:notesMasterIdLst>
  <p:sldIdLst>
    <p:sldId id="257" r:id="rId2"/>
    <p:sldId id="258" r:id="rId3"/>
    <p:sldId id="259" r:id="rId4"/>
    <p:sldId id="260"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0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536E656-9A7F-4B3E-A854-5F89AE8028C9}" type="datetimeFigureOut">
              <a:rPr lang="ar-SA" smtClean="0"/>
              <a:t>14/11/1431</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EEDDF7B-1F1F-4121-925B-6B4A55691744}" type="slidenum">
              <a:rPr lang="ar-SA" smtClean="0"/>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958C14E5-7709-414A-93EB-A5BDB381A053}" type="datetimeFigureOut">
              <a:rPr lang="ar-SA" smtClean="0"/>
              <a:t>14/11/1431</a:t>
            </a:fld>
            <a:endParaRPr lang="ar-SA" dirty="0"/>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dirty="0"/>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171FCDBD-AC9E-44BE-83A1-D994B43A2662}" type="slidenum">
              <a:rPr lang="ar-SA" smtClean="0"/>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958C14E5-7709-414A-93EB-A5BDB381A053}" type="datetimeFigureOut">
              <a:rPr lang="ar-SA" smtClean="0"/>
              <a:t>14/11/1431</a:t>
            </a:fld>
            <a:endParaRPr lang="ar-SA" dirty="0"/>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dirty="0"/>
          </a:p>
        </p:txBody>
      </p:sp>
      <p:sp>
        <p:nvSpPr>
          <p:cNvPr id="6" name="عنصر نائب لرقم الشريحة 5"/>
          <p:cNvSpPr>
            <a:spLocks noGrp="1"/>
          </p:cNvSpPr>
          <p:nvPr>
            <p:ph type="sldNum" sz="quarter" idx="12"/>
          </p:nvPr>
        </p:nvSpPr>
        <p:spPr/>
        <p:txBody>
          <a:bodyPr/>
          <a:lstStyle/>
          <a:p>
            <a:fld id="{171FCDBD-AC9E-44BE-83A1-D994B43A2662}"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عنصر نائب للتاريخ 3"/>
          <p:cNvSpPr>
            <a:spLocks noGrp="1"/>
          </p:cNvSpPr>
          <p:nvPr>
            <p:ph type="dt" sz="half" idx="10"/>
          </p:nvPr>
        </p:nvSpPr>
        <p:spPr>
          <a:xfrm>
            <a:off x="6955632" y="6477000"/>
            <a:ext cx="2133600" cy="304800"/>
          </a:xfrm>
        </p:spPr>
        <p:txBody>
          <a:bodyPr/>
          <a:lstStyle/>
          <a:p>
            <a:fld id="{958C14E5-7709-414A-93EB-A5BDB381A053}" type="datetimeFigureOut">
              <a:rPr lang="ar-SA" smtClean="0"/>
              <a:t>14/11/1431</a:t>
            </a:fld>
            <a:endParaRPr lang="ar-SA" dirty="0"/>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dirty="0"/>
          </a:p>
        </p:txBody>
      </p:sp>
      <p:sp>
        <p:nvSpPr>
          <p:cNvPr id="6" name="عنصر نائب لرقم الشريحة 5"/>
          <p:cNvSpPr>
            <a:spLocks noGrp="1"/>
          </p:cNvSpPr>
          <p:nvPr>
            <p:ph type="sldNum" sz="quarter" idx="12"/>
          </p:nvPr>
        </p:nvSpPr>
        <p:spPr>
          <a:xfrm>
            <a:off x="8451056" y="809624"/>
            <a:ext cx="502920" cy="300831"/>
          </a:xfrm>
        </p:spPr>
        <p:txBody>
          <a:bodyPr/>
          <a:lstStyle/>
          <a:p>
            <a:fld id="{171FCDBD-AC9E-44BE-83A1-D994B43A2662}" type="slidenum">
              <a:rPr lang="ar-SA" smtClean="0"/>
              <a:t>‹#›</a:t>
            </a:fld>
            <a:endParaRPr lang="ar-SA" dirty="0"/>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958C14E5-7709-414A-93EB-A5BDB381A053}" type="datetimeFigureOut">
              <a:rPr lang="ar-SA" smtClean="0"/>
              <a:t>14/11/1431</a:t>
            </a:fld>
            <a:endParaRPr lang="ar-SA" dirty="0"/>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dirty="0"/>
          </a:p>
        </p:txBody>
      </p:sp>
      <p:sp>
        <p:nvSpPr>
          <p:cNvPr id="7" name="عنصر نائب لرقم الشريحة 6"/>
          <p:cNvSpPr>
            <a:spLocks noGrp="1"/>
          </p:cNvSpPr>
          <p:nvPr>
            <p:ph type="sldNum" sz="quarter" idx="12"/>
          </p:nvPr>
        </p:nvSpPr>
        <p:spPr>
          <a:xfrm>
            <a:off x="7589520" y="6480969"/>
            <a:ext cx="502920" cy="301752"/>
          </a:xfrm>
        </p:spPr>
        <p:txBody>
          <a:bodyPr/>
          <a:lstStyle/>
          <a:p>
            <a:fld id="{171FCDBD-AC9E-44BE-83A1-D994B43A2662}"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958C14E5-7709-414A-93EB-A5BDB381A053}" type="datetimeFigureOut">
              <a:rPr lang="ar-SA" smtClean="0"/>
              <a:t>14/11/1431</a:t>
            </a:fld>
            <a:endParaRPr lang="ar-SA" dirty="0"/>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dirty="0"/>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171FCDBD-AC9E-44BE-83A1-D994B43A2662}"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958C14E5-7709-414A-93EB-A5BDB381A053}" type="datetimeFigureOut">
              <a:rPr lang="ar-SA" smtClean="0"/>
              <a:t>14/11/1431</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171FCDBD-AC9E-44BE-83A1-D994B43A2662}"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958C14E5-7709-414A-93EB-A5BDB381A053}" type="datetimeFigureOut">
              <a:rPr lang="ar-SA" smtClean="0"/>
              <a:t>14/11/1431</a:t>
            </a:fld>
            <a:endParaRPr lang="ar-SA" dirty="0"/>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dirty="0"/>
          </a:p>
        </p:txBody>
      </p:sp>
      <p:sp>
        <p:nvSpPr>
          <p:cNvPr id="4" name="عنصر نائب لرقم الشريحة 3"/>
          <p:cNvSpPr>
            <a:spLocks noGrp="1"/>
          </p:cNvSpPr>
          <p:nvPr>
            <p:ph type="sldNum" sz="quarter" idx="12"/>
          </p:nvPr>
        </p:nvSpPr>
        <p:spPr>
          <a:xfrm>
            <a:off x="7589520" y="6480969"/>
            <a:ext cx="502920" cy="301752"/>
          </a:xfrm>
        </p:spPr>
        <p:txBody>
          <a:bodyPr/>
          <a:lstStyle/>
          <a:p>
            <a:fld id="{171FCDBD-AC9E-44BE-83A1-D994B43A2662}"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958C14E5-7709-414A-93EB-A5BDB381A053}" type="datetimeFigureOut">
              <a:rPr lang="ar-SA" smtClean="0"/>
              <a:t>14/11/1431</a:t>
            </a:fld>
            <a:endParaRPr lang="ar-SA" dirty="0"/>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dirty="0"/>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171FCDBD-AC9E-44BE-83A1-D994B43A2662}"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958C14E5-7709-414A-93EB-A5BDB381A053}" type="datetimeFigureOut">
              <a:rPr lang="ar-SA" smtClean="0"/>
              <a:t>14/11/1431</a:t>
            </a:fld>
            <a:endParaRPr lang="ar-SA" dirty="0"/>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dirty="0"/>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171FCDBD-AC9E-44BE-83A1-D994B43A2662}"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58C14E5-7709-414A-93EB-A5BDB381A053}" type="datetimeFigureOut">
              <a:rPr lang="ar-SA" smtClean="0"/>
              <a:t>14/11/1431</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171FCDBD-AC9E-44BE-83A1-D994B43A2662}"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58C14E5-7709-414A-93EB-A5BDB381A053}" type="datetimeFigureOut">
              <a:rPr lang="ar-SA" smtClean="0"/>
              <a:t>14/11/1431</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171FCDBD-AC9E-44BE-83A1-D994B43A2662}"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58C14E5-7709-414A-93EB-A5BDB381A053}" type="datetimeFigureOut">
              <a:rPr lang="ar-SA" smtClean="0"/>
              <a:t>14/11/1431</a:t>
            </a:fld>
            <a:endParaRPr lang="ar-SA" dirty="0"/>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dirty="0"/>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71FCDBD-AC9E-44BE-83A1-D994B43A2662}" type="slidenum">
              <a:rPr lang="ar-SA" smtClean="0"/>
              <a:t>‹#›</a:t>
            </a:fld>
            <a:endParaRPr lang="ar-SA"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00113" y="512763"/>
            <a:ext cx="7786687" cy="3779837"/>
          </a:xfrm>
        </p:spPr>
        <p:txBody>
          <a:bodyPr/>
          <a:lstStyle/>
          <a:p>
            <a:pPr marL="484632" indent="0" eaLnBrk="1" fontAlgn="auto" hangingPunct="1">
              <a:spcAft>
                <a:spcPts val="0"/>
              </a:spcAft>
              <a:defRPr/>
            </a:pPr>
            <a:r>
              <a:rPr lang="ar-SY" dirty="0" smtClean="0">
                <a:solidFill>
                  <a:schemeClr val="tx2">
                    <a:satMod val="200000"/>
                  </a:schemeClr>
                </a:solidFill>
                <a:cs typeface="+mj-cs"/>
              </a:rPr>
              <a:t/>
            </a:r>
            <a:br>
              <a:rPr lang="ar-SY" dirty="0" smtClean="0">
                <a:solidFill>
                  <a:schemeClr val="tx2">
                    <a:satMod val="200000"/>
                  </a:schemeClr>
                </a:solidFill>
                <a:cs typeface="+mj-cs"/>
              </a:rPr>
            </a:br>
            <a:endParaRPr lang="ar-SA" dirty="0">
              <a:solidFill>
                <a:schemeClr val="tx2">
                  <a:satMod val="200000"/>
                </a:schemeClr>
              </a:solidFill>
              <a:cs typeface="+mj-cs"/>
            </a:endParaRPr>
          </a:p>
        </p:txBody>
      </p:sp>
      <p:sp>
        <p:nvSpPr>
          <p:cNvPr id="17411" name="عنصر نائب للمحتوى 3"/>
          <p:cNvSpPr>
            <a:spLocks noGrp="1"/>
          </p:cNvSpPr>
          <p:nvPr>
            <p:ph idx="1"/>
          </p:nvPr>
        </p:nvSpPr>
        <p:spPr>
          <a:xfrm rot="369929">
            <a:off x="925513" y="1582738"/>
            <a:ext cx="7772400" cy="4872037"/>
          </a:xfrm>
        </p:spPr>
        <p:txBody>
          <a:bodyPr/>
          <a:lstStyle/>
          <a:p>
            <a:pPr eaLnBrk="1" hangingPunct="1">
              <a:defRPr/>
            </a:pPr>
            <a:r>
              <a:rPr lang="en-US" sz="9600" dirty="0" smtClean="0">
                <a:solidFill>
                  <a:schemeClr val="accent1">
                    <a:lumMod val="60000"/>
                    <a:lumOff val="40000"/>
                  </a:schemeClr>
                </a:solidFill>
                <a:effectLst>
                  <a:reflection blurRad="6350" stA="55000" endA="50" endPos="85000" dir="5400000" sy="-100000" algn="bl" rotWithShape="0"/>
                </a:effectLst>
              </a:rPr>
              <a:t>Houses             </a:t>
            </a:r>
          </a:p>
          <a:p>
            <a:pPr eaLnBrk="1" hangingPunct="1">
              <a:defRPr/>
            </a:pPr>
            <a:r>
              <a:rPr lang="en-US" sz="6000" dirty="0" smtClean="0">
                <a:solidFill>
                  <a:schemeClr val="accent1">
                    <a:lumMod val="60000"/>
                    <a:lumOff val="40000"/>
                  </a:schemeClr>
                </a:solidFill>
                <a:effectLst>
                  <a:reflection blurRad="6350" stA="55000" endA="50" endPos="85000" dir="5400000" sy="-100000" algn="bl" rotWithShape="0"/>
                </a:effectLst>
              </a:rPr>
              <a:t>Old and now</a:t>
            </a:r>
            <a:endParaRPr lang="ar-SA" sz="6000" dirty="0" smtClean="0">
              <a:solidFill>
                <a:schemeClr val="accent1">
                  <a:lumMod val="60000"/>
                  <a:lumOff val="40000"/>
                </a:schemeClr>
              </a:solidFill>
              <a:effectLst>
                <a:reflection blurRad="6350" stA="55000" endA="50" endPos="85000" dir="5400000" sy="-100000" algn="bl" rotWithShape="0"/>
              </a:effectLst>
            </a:endParaRPr>
          </a:p>
        </p:txBody>
      </p:sp>
      <p:pic>
        <p:nvPicPr>
          <p:cNvPr id="23556" name="Picture 2" descr="E:\house\IMG_1091.jpg"/>
          <p:cNvPicPr>
            <a:picLocks noChangeAspect="1" noChangeArrowheads="1"/>
          </p:cNvPicPr>
          <p:nvPr/>
        </p:nvPicPr>
        <p:blipFill>
          <a:blip r:embed="rId4" cstate="print"/>
          <a:srcRect/>
          <a:stretch>
            <a:fillRect/>
          </a:stretch>
        </p:blipFill>
        <p:spPr bwMode="auto">
          <a:xfrm rot="479210">
            <a:off x="449263" y="3824288"/>
            <a:ext cx="2551112" cy="2254250"/>
          </a:xfrm>
          <a:prstGeom prst="rect">
            <a:avLst/>
          </a:prstGeom>
          <a:noFill/>
          <a:ln w="9525">
            <a:noFill/>
            <a:miter lim="800000"/>
            <a:headEnd/>
            <a:tailEnd/>
          </a:ln>
        </p:spPr>
      </p:pic>
      <p:pic>
        <p:nvPicPr>
          <p:cNvPr id="23557" name="Picture 3" descr="E:\house\Architecture-Design-of-Beach-House-4.jpg"/>
          <p:cNvPicPr>
            <a:picLocks noChangeAspect="1" noChangeArrowheads="1"/>
          </p:cNvPicPr>
          <p:nvPr/>
        </p:nvPicPr>
        <p:blipFill>
          <a:blip r:embed="rId5" cstate="print"/>
          <a:srcRect/>
          <a:stretch>
            <a:fillRect/>
          </a:stretch>
        </p:blipFill>
        <p:spPr bwMode="auto">
          <a:xfrm rot="965165">
            <a:off x="5399088" y="411163"/>
            <a:ext cx="2767012" cy="1841500"/>
          </a:xfrm>
          <a:prstGeom prst="rect">
            <a:avLst/>
          </a:prstGeom>
          <a:noFill/>
          <a:ln w="9525">
            <a:noFill/>
            <a:miter lim="800000"/>
            <a:headEnd/>
            <a:tailEnd/>
          </a:ln>
        </p:spPr>
      </p:pic>
    </p:spTree>
    <p:custDataLst>
      <p:tags r:id="rId1"/>
    </p:custDataLst>
  </p:cSld>
  <p:clrMapOvr>
    <a:masterClrMapping/>
  </p:clrMapOvr>
  <p:transition advTm="10422">
    <p:zoom dir="in"/>
    <p:sndAc>
      <p:stSnd>
        <p:snd r:embed="rId3" name="suctio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7"/>
                                        </p:tgtEl>
                                        <p:attrNameLst>
                                          <p:attrName>style.visibility</p:attrName>
                                        </p:attrNameLst>
                                      </p:cBhvr>
                                      <p:to>
                                        <p:strVal val="visible"/>
                                      </p:to>
                                    </p:set>
                                    <p:anim calcmode="lin" valueType="num">
                                      <p:cBhvr additive="base">
                                        <p:cTn id="7" dur="500" fill="hold"/>
                                        <p:tgtEl>
                                          <p:spTgt spid="23557"/>
                                        </p:tgtEl>
                                        <p:attrNameLst>
                                          <p:attrName>ppt_x</p:attrName>
                                        </p:attrNameLst>
                                      </p:cBhvr>
                                      <p:tavLst>
                                        <p:tav tm="0">
                                          <p:val>
                                            <p:strVal val="#ppt_x"/>
                                          </p:val>
                                        </p:tav>
                                        <p:tav tm="100000">
                                          <p:val>
                                            <p:strVal val="#ppt_x"/>
                                          </p:val>
                                        </p:tav>
                                      </p:tavLst>
                                    </p:anim>
                                    <p:anim calcmode="lin" valueType="num">
                                      <p:cBhvr additive="base">
                                        <p:cTn id="8" dur="500" fill="hold"/>
                                        <p:tgtEl>
                                          <p:spTgt spid="2355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3556"/>
                                        </p:tgtEl>
                                        <p:attrNameLst>
                                          <p:attrName>style.visibility</p:attrName>
                                        </p:attrNameLst>
                                      </p:cBhvr>
                                      <p:to>
                                        <p:strVal val="visible"/>
                                      </p:to>
                                    </p:set>
                                    <p:animEffect transition="in" filter="box(in)">
                                      <p:cBhvr>
                                        <p:cTn id="13" dur="500"/>
                                        <p:tgtEl>
                                          <p:spTgt spid="23556"/>
                                        </p:tgtEl>
                                      </p:cBhvr>
                                    </p:animEffect>
                                  </p:childTnLst>
                                </p:cTn>
                              </p:par>
                            </p:childTnLst>
                          </p:cTn>
                        </p:par>
                      </p:childTnLst>
                    </p:cTn>
                  </p:par>
                  <p:par>
                    <p:cTn id="14" fill="hold">
                      <p:stCondLst>
                        <p:cond delay="indefinite"/>
                      </p:stCondLst>
                      <p:childTnLst>
                        <p:par>
                          <p:cTn id="15" fill="hold">
                            <p:stCondLst>
                              <p:cond delay="0"/>
                            </p:stCondLst>
                            <p:childTnLst>
                              <p:par>
                                <p:cTn id="16" presetID="30" presetClass="entr" presetSubtype="0" fill="hold" grpId="0" nodeType="clickEffect">
                                  <p:stCondLst>
                                    <p:cond delay="0"/>
                                  </p:stCondLst>
                                  <p:childTnLst>
                                    <p:set>
                                      <p:cBhvr>
                                        <p:cTn id="17" dur="1" fill="hold">
                                          <p:stCondLst>
                                            <p:cond delay="0"/>
                                          </p:stCondLst>
                                        </p:cTn>
                                        <p:tgtEl>
                                          <p:spTgt spid="17411">
                                            <p:txEl>
                                              <p:pRg st="0" end="0"/>
                                            </p:txEl>
                                          </p:spTgt>
                                        </p:tgtEl>
                                        <p:attrNameLst>
                                          <p:attrName>style.visibility</p:attrName>
                                        </p:attrNameLst>
                                      </p:cBhvr>
                                      <p:to>
                                        <p:strVal val="visible"/>
                                      </p:to>
                                    </p:set>
                                    <p:animEffect transition="in" filter="fade">
                                      <p:cBhvr>
                                        <p:cTn id="18" dur="800" decel="100000"/>
                                        <p:tgtEl>
                                          <p:spTgt spid="17411">
                                            <p:txEl>
                                              <p:pRg st="0" end="0"/>
                                            </p:txEl>
                                          </p:spTgt>
                                        </p:tgtEl>
                                      </p:cBhvr>
                                    </p:animEffect>
                                    <p:anim calcmode="lin" valueType="num">
                                      <p:cBhvr>
                                        <p:cTn id="19" dur="800" decel="100000" fill="hold"/>
                                        <p:tgtEl>
                                          <p:spTgt spid="17411">
                                            <p:txEl>
                                              <p:pRg st="0" end="0"/>
                                            </p:txEl>
                                          </p:spTgt>
                                        </p:tgtEl>
                                        <p:attrNameLst>
                                          <p:attrName>style.rotation</p:attrName>
                                        </p:attrNameLst>
                                      </p:cBhvr>
                                      <p:tavLst>
                                        <p:tav tm="0">
                                          <p:val>
                                            <p:fltVal val="-90"/>
                                          </p:val>
                                        </p:tav>
                                        <p:tav tm="100000">
                                          <p:val>
                                            <p:fltVal val="0"/>
                                          </p:val>
                                        </p:tav>
                                      </p:tavLst>
                                    </p:anim>
                                    <p:anim calcmode="lin" valueType="num">
                                      <p:cBhvr>
                                        <p:cTn id="20" dur="800" decel="100000" fill="hold"/>
                                        <p:tgtEl>
                                          <p:spTgt spid="17411">
                                            <p:txEl>
                                              <p:pRg st="0" end="0"/>
                                            </p:txEl>
                                          </p:spTgt>
                                        </p:tgtEl>
                                        <p:attrNameLst>
                                          <p:attrName>ppt_x</p:attrName>
                                        </p:attrNameLst>
                                      </p:cBhvr>
                                      <p:tavLst>
                                        <p:tav tm="0">
                                          <p:val>
                                            <p:strVal val="#ppt_x+0.4"/>
                                          </p:val>
                                        </p:tav>
                                        <p:tav tm="100000">
                                          <p:val>
                                            <p:strVal val="#ppt_x-0.05"/>
                                          </p:val>
                                        </p:tav>
                                      </p:tavLst>
                                    </p:anim>
                                    <p:anim calcmode="lin" valueType="num">
                                      <p:cBhvr>
                                        <p:cTn id="21" dur="800" decel="100000" fill="hold"/>
                                        <p:tgtEl>
                                          <p:spTgt spid="17411">
                                            <p:txEl>
                                              <p:pRg st="0" end="0"/>
                                            </p:txEl>
                                          </p:spTgt>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17411">
                                            <p:txEl>
                                              <p:pRg st="0" end="0"/>
                                            </p:txEl>
                                          </p:spTgt>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17411">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0" presetClass="entr" presetSubtype="0" fill="hold" grpId="0" nodeType="clickEffect">
                                  <p:stCondLst>
                                    <p:cond delay="0"/>
                                  </p:stCondLst>
                                  <p:childTnLst>
                                    <p:set>
                                      <p:cBhvr>
                                        <p:cTn id="27" dur="1" fill="hold">
                                          <p:stCondLst>
                                            <p:cond delay="0"/>
                                          </p:stCondLst>
                                        </p:cTn>
                                        <p:tgtEl>
                                          <p:spTgt spid="17411">
                                            <p:txEl>
                                              <p:pRg st="1" end="1"/>
                                            </p:txEl>
                                          </p:spTgt>
                                        </p:tgtEl>
                                        <p:attrNameLst>
                                          <p:attrName>style.visibility</p:attrName>
                                        </p:attrNameLst>
                                      </p:cBhvr>
                                      <p:to>
                                        <p:strVal val="visible"/>
                                      </p:to>
                                    </p:set>
                                    <p:animEffect transition="in" filter="fade">
                                      <p:cBhvr>
                                        <p:cTn id="28" dur="800" decel="100000"/>
                                        <p:tgtEl>
                                          <p:spTgt spid="17411">
                                            <p:txEl>
                                              <p:pRg st="1" end="1"/>
                                            </p:txEl>
                                          </p:spTgt>
                                        </p:tgtEl>
                                      </p:cBhvr>
                                    </p:animEffect>
                                    <p:anim calcmode="lin" valueType="num">
                                      <p:cBhvr>
                                        <p:cTn id="29" dur="800" decel="100000" fill="hold"/>
                                        <p:tgtEl>
                                          <p:spTgt spid="17411">
                                            <p:txEl>
                                              <p:pRg st="1" end="1"/>
                                            </p:txEl>
                                          </p:spTgt>
                                        </p:tgtEl>
                                        <p:attrNameLst>
                                          <p:attrName>style.rotation</p:attrName>
                                        </p:attrNameLst>
                                      </p:cBhvr>
                                      <p:tavLst>
                                        <p:tav tm="0">
                                          <p:val>
                                            <p:fltVal val="-90"/>
                                          </p:val>
                                        </p:tav>
                                        <p:tav tm="100000">
                                          <p:val>
                                            <p:fltVal val="0"/>
                                          </p:val>
                                        </p:tav>
                                      </p:tavLst>
                                    </p:anim>
                                    <p:anim calcmode="lin" valueType="num">
                                      <p:cBhvr>
                                        <p:cTn id="30" dur="800" decel="100000" fill="hold"/>
                                        <p:tgtEl>
                                          <p:spTgt spid="17411">
                                            <p:txEl>
                                              <p:pRg st="1" end="1"/>
                                            </p:txEl>
                                          </p:spTgt>
                                        </p:tgtEl>
                                        <p:attrNameLst>
                                          <p:attrName>ppt_x</p:attrName>
                                        </p:attrNameLst>
                                      </p:cBhvr>
                                      <p:tavLst>
                                        <p:tav tm="0">
                                          <p:val>
                                            <p:strVal val="#ppt_x+0.4"/>
                                          </p:val>
                                        </p:tav>
                                        <p:tav tm="100000">
                                          <p:val>
                                            <p:strVal val="#ppt_x-0.05"/>
                                          </p:val>
                                        </p:tav>
                                      </p:tavLst>
                                    </p:anim>
                                    <p:anim calcmode="lin" valueType="num">
                                      <p:cBhvr>
                                        <p:cTn id="31" dur="800" decel="100000" fill="hold"/>
                                        <p:tgtEl>
                                          <p:spTgt spid="17411">
                                            <p:txEl>
                                              <p:pRg st="1" end="1"/>
                                            </p:txEl>
                                          </p:spTgt>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17411">
                                            <p:txEl>
                                              <p:pRg st="1" end="1"/>
                                            </p:txEl>
                                          </p:spTgt>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17411">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mph" presetSubtype="0" fill="hold" grpId="1" nodeType="clickEffect">
                                  <p:stCondLst>
                                    <p:cond delay="0"/>
                                  </p:stCondLst>
                                  <p:childTnLst>
                                    <p:animClr clrSpc="hsl">
                                      <p:cBhvr override="childStyle">
                                        <p:cTn id="37" dur="500" fill="hold"/>
                                        <p:tgtEl>
                                          <p:spTgt spid="17411">
                                            <p:txEl>
                                              <p:pRg st="0" end="0"/>
                                            </p:txEl>
                                          </p:spTgt>
                                        </p:tgtEl>
                                        <p:attrNameLst>
                                          <p:attrName>style.color</p:attrName>
                                        </p:attrNameLst>
                                      </p:cBhvr>
                                      <p:by>
                                        <p:hsl h="-7200000" s="0" l="0"/>
                                      </p:by>
                                    </p:animClr>
                                    <p:animClr clrSpc="hsl">
                                      <p:cBhvr>
                                        <p:cTn id="38" dur="500" fill="hold"/>
                                        <p:tgtEl>
                                          <p:spTgt spid="17411">
                                            <p:txEl>
                                              <p:pRg st="0" end="0"/>
                                            </p:txEl>
                                          </p:spTgt>
                                        </p:tgtEl>
                                        <p:attrNameLst>
                                          <p:attrName>fillcolor</p:attrName>
                                        </p:attrNameLst>
                                      </p:cBhvr>
                                      <p:by>
                                        <p:hsl h="-7200000" s="0" l="0"/>
                                      </p:by>
                                    </p:animClr>
                                    <p:animClr clrSpc="hsl">
                                      <p:cBhvr>
                                        <p:cTn id="39" dur="500" fill="hold"/>
                                        <p:tgtEl>
                                          <p:spTgt spid="17411">
                                            <p:txEl>
                                              <p:pRg st="0" end="0"/>
                                            </p:txEl>
                                          </p:spTgt>
                                        </p:tgtEl>
                                        <p:attrNameLst>
                                          <p:attrName>stroke.color</p:attrName>
                                        </p:attrNameLst>
                                      </p:cBhvr>
                                      <p:by>
                                        <p:hsl h="-7200000" s="0" l="0"/>
                                      </p:by>
                                    </p:animClr>
                                    <p:set>
                                      <p:cBhvr>
                                        <p:cTn id="40" dur="500" fill="hold"/>
                                        <p:tgtEl>
                                          <p:spTgt spid="17411">
                                            <p:txEl>
                                              <p:pRg st="0" end="0"/>
                                            </p:txEl>
                                          </p:spTgt>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22" presetClass="emph" presetSubtype="0" fill="hold" grpId="1" nodeType="clickEffect">
                                  <p:stCondLst>
                                    <p:cond delay="0"/>
                                  </p:stCondLst>
                                  <p:childTnLst>
                                    <p:animClr clrSpc="hsl">
                                      <p:cBhvr override="childStyle">
                                        <p:cTn id="44" dur="500" fill="hold"/>
                                        <p:tgtEl>
                                          <p:spTgt spid="17411">
                                            <p:txEl>
                                              <p:pRg st="1" end="1"/>
                                            </p:txEl>
                                          </p:spTgt>
                                        </p:tgtEl>
                                        <p:attrNameLst>
                                          <p:attrName>style.color</p:attrName>
                                        </p:attrNameLst>
                                      </p:cBhvr>
                                      <p:by>
                                        <p:hsl h="-7200000" s="0" l="0"/>
                                      </p:by>
                                    </p:animClr>
                                    <p:animClr clrSpc="hsl">
                                      <p:cBhvr>
                                        <p:cTn id="45" dur="500" fill="hold"/>
                                        <p:tgtEl>
                                          <p:spTgt spid="17411">
                                            <p:txEl>
                                              <p:pRg st="1" end="1"/>
                                            </p:txEl>
                                          </p:spTgt>
                                        </p:tgtEl>
                                        <p:attrNameLst>
                                          <p:attrName>fillcolor</p:attrName>
                                        </p:attrNameLst>
                                      </p:cBhvr>
                                      <p:by>
                                        <p:hsl h="-7200000" s="0" l="0"/>
                                      </p:by>
                                    </p:animClr>
                                    <p:animClr clrSpc="hsl">
                                      <p:cBhvr>
                                        <p:cTn id="46" dur="500" fill="hold"/>
                                        <p:tgtEl>
                                          <p:spTgt spid="17411">
                                            <p:txEl>
                                              <p:pRg st="1" end="1"/>
                                            </p:txEl>
                                          </p:spTgt>
                                        </p:tgtEl>
                                        <p:attrNameLst>
                                          <p:attrName>stroke.color</p:attrName>
                                        </p:attrNameLst>
                                      </p:cBhvr>
                                      <p:by>
                                        <p:hsl h="-7200000" s="0" l="0"/>
                                      </p:by>
                                    </p:animClr>
                                    <p:set>
                                      <p:cBhvr>
                                        <p:cTn id="47" dur="500" fill="hold"/>
                                        <p:tgtEl>
                                          <p:spTgt spid="17411">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P spid="17411"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33400"/>
            <a:ext cx="7772400" cy="3124200"/>
          </a:xfrm>
        </p:spPr>
        <p:txBody>
          <a:bodyPr>
            <a:normAutofit fontScale="90000"/>
          </a:bodyPr>
          <a:lstStyle/>
          <a:p>
            <a:pPr marL="484632" indent="0" eaLnBrk="1" fontAlgn="auto" hangingPunct="1">
              <a:spcAft>
                <a:spcPts val="0"/>
              </a:spcAft>
              <a:defRPr/>
            </a:pPr>
            <a:r>
              <a:rPr lang="en-US" sz="4900" dirty="0" smtClean="0">
                <a:solidFill>
                  <a:schemeClr val="tx2">
                    <a:satMod val="200000"/>
                  </a:schemeClr>
                </a:solidFill>
                <a:effectLst>
                  <a:outerShdw blurRad="26000" dist="26000" dir="14500000" algn="tl" rotWithShape="0">
                    <a:srgbClr val="000000">
                      <a:alpha val="40000"/>
                    </a:srgbClr>
                  </a:outerShdw>
                  <a:reflection blurRad="6350" stA="55000" endA="50" endPos="85000" dir="5400000" sy="-100000" algn="bl" rotWithShape="0"/>
                </a:effectLst>
                <a:cs typeface="+mj-cs"/>
              </a:rPr>
              <a:t>Houses</a:t>
            </a:r>
            <a:r>
              <a:rPr lang="en-US" sz="6000" dirty="0" smtClean="0">
                <a:solidFill>
                  <a:schemeClr val="tx2">
                    <a:satMod val="200000"/>
                  </a:schemeClr>
                </a:solidFill>
                <a:effectLst>
                  <a:outerShdw blurRad="26000" dist="26000" dir="14500000" algn="tl" rotWithShape="0">
                    <a:srgbClr val="000000">
                      <a:alpha val="40000"/>
                    </a:srgbClr>
                  </a:outerShdw>
                  <a:reflection blurRad="6350" stA="55000" endA="50" endPos="85000" dir="5400000" sy="-100000" algn="bl" rotWithShape="0"/>
                </a:effectLst>
                <a:cs typeface="+mj-cs"/>
              </a:rPr>
              <a:t>                       </a:t>
            </a:r>
            <a:r>
              <a:rPr lang="en-US" sz="2800" dirty="0" smtClean="0">
                <a:solidFill>
                  <a:schemeClr val="tx2">
                    <a:satMod val="200000"/>
                  </a:schemeClr>
                </a:solidFill>
                <a:cs typeface="+mj-cs"/>
              </a:rPr>
              <a:t/>
            </a:r>
            <a:br>
              <a:rPr lang="en-US" sz="2800" dirty="0" smtClean="0">
                <a:solidFill>
                  <a:schemeClr val="tx2">
                    <a:satMod val="200000"/>
                  </a:schemeClr>
                </a:solidFill>
                <a:cs typeface="+mj-cs"/>
              </a:rPr>
            </a:br>
            <a:r>
              <a:rPr lang="en-US" sz="3100" dirty="0" smtClean="0">
                <a:solidFill>
                  <a:schemeClr val="tx2">
                    <a:satMod val="200000"/>
                  </a:schemeClr>
                </a:solidFill>
                <a:cs typeface="+mj-cs"/>
              </a:rPr>
              <a:t>Take for </a:t>
            </a:r>
            <a:r>
              <a:rPr lang="en-US" sz="3100" dirty="0">
                <a:solidFill>
                  <a:schemeClr val="tx2">
                    <a:satMod val="200000"/>
                  </a:schemeClr>
                </a:solidFill>
                <a:cs typeface="+mj-cs"/>
              </a:rPr>
              <a:t>instance the </a:t>
            </a:r>
            <a:r>
              <a:rPr lang="en-US" sz="3100" dirty="0" smtClean="0">
                <a:solidFill>
                  <a:schemeClr val="tx2">
                    <a:satMod val="200000"/>
                  </a:schemeClr>
                </a:solidFill>
                <a:cs typeface="+mj-cs"/>
              </a:rPr>
              <a:t>poor </a:t>
            </a:r>
            <a:r>
              <a:rPr lang="en-US" sz="3100" dirty="0">
                <a:solidFill>
                  <a:schemeClr val="tx2">
                    <a:satMod val="200000"/>
                  </a:schemeClr>
                </a:solidFill>
                <a:cs typeface="+mj-cs"/>
              </a:rPr>
              <a:t>family. They all lived in one room. In fact their </a:t>
            </a:r>
            <a:r>
              <a:rPr lang="en-US" sz="3100" dirty="0" smtClean="0">
                <a:solidFill>
                  <a:schemeClr val="tx2">
                    <a:satMod val="200000"/>
                  </a:schemeClr>
                </a:solidFill>
                <a:cs typeface="+mj-cs"/>
              </a:rPr>
              <a:t>house only </a:t>
            </a:r>
            <a:r>
              <a:rPr lang="en-US" sz="3100" dirty="0">
                <a:solidFill>
                  <a:schemeClr val="tx2">
                    <a:satMod val="200000"/>
                  </a:schemeClr>
                </a:solidFill>
                <a:cs typeface="+mj-cs"/>
              </a:rPr>
              <a:t>consisted of one room and </a:t>
            </a:r>
            <a:r>
              <a:rPr lang="en-US" sz="3100" dirty="0" smtClean="0">
                <a:solidFill>
                  <a:schemeClr val="tx2">
                    <a:satMod val="200000"/>
                  </a:schemeClr>
                </a:solidFill>
                <a:cs typeface="+mj-cs"/>
              </a:rPr>
              <a:t>they </a:t>
            </a:r>
            <a:r>
              <a:rPr lang="en-US" sz="3100" dirty="0">
                <a:solidFill>
                  <a:schemeClr val="tx2">
                    <a:satMod val="200000"/>
                  </a:schemeClr>
                </a:solidFill>
                <a:cs typeface="+mj-cs"/>
              </a:rPr>
              <a:t>sometimes brought in their animals too to keep them safe from predators</a:t>
            </a:r>
            <a:r>
              <a:rPr lang="en-US" sz="2800" dirty="0">
                <a:solidFill>
                  <a:schemeClr val="tx2">
                    <a:satMod val="200000"/>
                  </a:schemeClr>
                </a:solidFill>
                <a:cs typeface="+mj-cs"/>
              </a:rPr>
              <a:t>. </a:t>
            </a:r>
            <a:r>
              <a:rPr lang="en-US" sz="2800" dirty="0" smtClean="0">
                <a:solidFill>
                  <a:schemeClr val="tx2">
                    <a:satMod val="200000"/>
                  </a:schemeClr>
                </a:solidFill>
                <a:cs typeface="+mj-cs"/>
              </a:rPr>
              <a:t>                                        </a:t>
            </a:r>
            <a:r>
              <a:rPr lang="en-US" sz="2800" dirty="0">
                <a:solidFill>
                  <a:schemeClr val="tx2">
                    <a:satMod val="200000"/>
                  </a:schemeClr>
                </a:solidFill>
                <a:cs typeface="+mj-cs"/>
              </a:rPr>
              <a:t/>
            </a:r>
            <a:br>
              <a:rPr lang="en-US" sz="2800" dirty="0">
                <a:solidFill>
                  <a:schemeClr val="tx2">
                    <a:satMod val="200000"/>
                  </a:schemeClr>
                </a:solidFill>
                <a:cs typeface="+mj-cs"/>
              </a:rPr>
            </a:br>
            <a:endParaRPr lang="ar-SA" sz="2800" dirty="0">
              <a:solidFill>
                <a:schemeClr val="tx2">
                  <a:satMod val="200000"/>
                </a:schemeClr>
              </a:solidFill>
              <a:cs typeface="+mj-cs"/>
            </a:endParaRPr>
          </a:p>
        </p:txBody>
      </p:sp>
      <p:pic>
        <p:nvPicPr>
          <p:cNvPr id="24579" name="صورة 3" descr="07-Back-Side-150x150[1].jpg"/>
          <p:cNvPicPr>
            <a:picLocks noChangeAspect="1"/>
          </p:cNvPicPr>
          <p:nvPr/>
        </p:nvPicPr>
        <p:blipFill>
          <a:blip r:embed="rId4" cstate="print"/>
          <a:srcRect/>
          <a:stretch>
            <a:fillRect/>
          </a:stretch>
        </p:blipFill>
        <p:spPr bwMode="auto">
          <a:xfrm rot="-620372">
            <a:off x="728663" y="4081463"/>
            <a:ext cx="2395537" cy="2395537"/>
          </a:xfrm>
          <a:prstGeom prst="rect">
            <a:avLst/>
          </a:prstGeom>
          <a:noFill/>
          <a:ln w="9525">
            <a:noFill/>
            <a:miter lim="800000"/>
            <a:headEnd/>
            <a:tailEnd/>
          </a:ln>
        </p:spPr>
      </p:pic>
      <p:pic>
        <p:nvPicPr>
          <p:cNvPr id="24580" name="صورة 4" descr="id15648_foto1_Atrium%20Balcony%20100kb.jpg"/>
          <p:cNvPicPr>
            <a:picLocks noChangeAspect="1"/>
          </p:cNvPicPr>
          <p:nvPr/>
        </p:nvPicPr>
        <p:blipFill>
          <a:blip r:embed="rId5" cstate="print"/>
          <a:srcRect/>
          <a:stretch>
            <a:fillRect/>
          </a:stretch>
        </p:blipFill>
        <p:spPr bwMode="auto">
          <a:xfrm rot="421827">
            <a:off x="4768850" y="4151313"/>
            <a:ext cx="3232150" cy="2159000"/>
          </a:xfrm>
          <a:prstGeom prst="rect">
            <a:avLst/>
          </a:prstGeom>
          <a:noFill/>
          <a:ln w="9525">
            <a:noFill/>
            <a:miter lim="800000"/>
            <a:headEnd/>
            <a:tailEnd/>
          </a:ln>
        </p:spPr>
      </p:pic>
    </p:spTree>
    <p:custDataLst>
      <p:tags r:id="rId1"/>
    </p:custDataLst>
  </p:cSld>
  <p:clrMapOvr>
    <a:masterClrMapping/>
  </p:clrMapOvr>
  <p:transition advTm="35844">
    <p:plus/>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0" presetClass="emph" presetSubtype="0" fill="hold" grpId="2" nodeType="clickEffect">
                                  <p:stCondLst>
                                    <p:cond delay="0"/>
                                  </p:stCondLst>
                                  <p:iterate type="lt">
                                    <p:tmPct val="10000"/>
                                  </p:iterate>
                                  <p:childTnLst>
                                    <p:set>
                                      <p:cBhvr override="childStyle">
                                        <p:cTn id="15" dur="500" autoRev="1" fill="hold"/>
                                        <p:tgtEl>
                                          <p:spTgt spid="2"/>
                                        </p:tgtEl>
                                        <p:attrNameLst>
                                          <p:attrName>style.color</p:attrName>
                                        </p:attrNameLst>
                                      </p:cBhvr>
                                      <p:to>
                                        <p:clrVal>
                                          <a:schemeClr val="accent2"/>
                                        </p:clrVal>
                                      </p:to>
                                    </p:set>
                                    <p:set>
                                      <p:cBhvr>
                                        <p:cTn id="16" dur="500" autoRev="1" fill="hold"/>
                                        <p:tgtEl>
                                          <p:spTgt spid="2"/>
                                        </p:tgtEl>
                                        <p:attrNameLst>
                                          <p:attrName>fillcolor</p:attrName>
                                        </p:attrNameLst>
                                      </p:cBhvr>
                                      <p:to>
                                        <p:clrVal>
                                          <a:schemeClr val="accent2"/>
                                        </p:clrVal>
                                      </p:to>
                                    </p:set>
                                    <p:set>
                                      <p:cBhvr>
                                        <p:cTn id="17" dur="500" autoRev="1" fill="hold"/>
                                        <p:tgtEl>
                                          <p:spTgt spid="2"/>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4579"/>
                                        </p:tgtEl>
                                        <p:attrNameLst>
                                          <p:attrName>style.visibility</p:attrName>
                                        </p:attrNameLst>
                                      </p:cBhvr>
                                      <p:to>
                                        <p:strVal val="visible"/>
                                      </p:to>
                                    </p:set>
                                    <p:animEffect transition="in" filter="checkerboard(across)">
                                      <p:cBhvr>
                                        <p:cTn id="22" dur="500"/>
                                        <p:tgtEl>
                                          <p:spTgt spid="24579"/>
                                        </p:tgtEl>
                                      </p:cBhvr>
                                    </p:animEffect>
                                  </p:childTnLst>
                                </p:cTn>
                              </p:par>
                            </p:childTnLst>
                          </p:cTn>
                        </p:par>
                      </p:childTnLst>
                    </p:cTn>
                  </p:par>
                  <p:par>
                    <p:cTn id="23" fill="hold">
                      <p:stCondLst>
                        <p:cond delay="indefinite"/>
                      </p:stCondLst>
                      <p:childTnLst>
                        <p:par>
                          <p:cTn id="24" fill="hold">
                            <p:stCondLst>
                              <p:cond delay="0"/>
                            </p:stCondLst>
                            <p:childTnLst>
                              <p:par>
                                <p:cTn id="25" presetID="19" presetClass="entr" presetSubtype="10" fill="hold" nodeType="clickEffect">
                                  <p:stCondLst>
                                    <p:cond delay="0"/>
                                  </p:stCondLst>
                                  <p:childTnLst>
                                    <p:set>
                                      <p:cBhvr>
                                        <p:cTn id="26" dur="1" fill="hold">
                                          <p:stCondLst>
                                            <p:cond delay="0"/>
                                          </p:stCondLst>
                                        </p:cTn>
                                        <p:tgtEl>
                                          <p:spTgt spid="24580"/>
                                        </p:tgtEl>
                                        <p:attrNameLst>
                                          <p:attrName>style.visibility</p:attrName>
                                        </p:attrNameLst>
                                      </p:cBhvr>
                                      <p:to>
                                        <p:strVal val="visible"/>
                                      </p:to>
                                    </p:set>
                                    <p:anim calcmode="lin" valueType="num">
                                      <p:cBhvr>
                                        <p:cTn id="27" dur="5000" fill="hold"/>
                                        <p:tgtEl>
                                          <p:spTgt spid="24580"/>
                                        </p:tgtEl>
                                        <p:attrNameLst>
                                          <p:attrName>ppt_w</p:attrName>
                                        </p:attrNameLst>
                                      </p:cBhvr>
                                      <p:tavLst>
                                        <p:tav tm="0" fmla="#ppt_w*sin(2.5*pi*$)">
                                          <p:val>
                                            <p:fltVal val="0"/>
                                          </p:val>
                                        </p:tav>
                                        <p:tav tm="100000">
                                          <p:val>
                                            <p:fltVal val="1"/>
                                          </p:val>
                                        </p:tav>
                                      </p:tavLst>
                                    </p:anim>
                                    <p:anim calcmode="lin" valueType="num">
                                      <p:cBhvr>
                                        <p:cTn id="28" dur="5000" fill="hold"/>
                                        <p:tgtEl>
                                          <p:spTgt spid="2458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2"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914400" y="838200"/>
            <a:ext cx="7527925" cy="1631216"/>
          </a:xfrm>
          <a:prstGeom prst="rect">
            <a:avLst/>
          </a:prstGeom>
          <a:noFill/>
          <a:ln w="9525">
            <a:noFill/>
            <a:miter lim="800000"/>
            <a:headEnd/>
            <a:tailEnd/>
          </a:ln>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en-GB"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And in the rash family  they  live about three people  in the big castle and they had a huge furniture and fantastic design inside the castle. Some times they brought many animals to guard them and put it in a house  alone out the castle  .   </a:t>
            </a:r>
          </a:p>
        </p:txBody>
      </p:sp>
      <p:pic>
        <p:nvPicPr>
          <p:cNvPr id="25603" name="Picture 5" descr="modern-loft-apartment-new-york-photos"/>
          <p:cNvPicPr>
            <a:picLocks noChangeAspect="1" noChangeArrowheads="1"/>
          </p:cNvPicPr>
          <p:nvPr/>
        </p:nvPicPr>
        <p:blipFill>
          <a:blip r:embed="rId4" cstate="print"/>
          <a:srcRect/>
          <a:stretch>
            <a:fillRect/>
          </a:stretch>
        </p:blipFill>
        <p:spPr bwMode="auto">
          <a:xfrm rot="370861">
            <a:off x="5424488" y="3778250"/>
            <a:ext cx="2762250" cy="2139950"/>
          </a:xfrm>
          <a:prstGeom prst="rect">
            <a:avLst/>
          </a:prstGeom>
          <a:noFill/>
          <a:ln w="9525">
            <a:noFill/>
            <a:miter lim="800000"/>
            <a:headEnd/>
            <a:tailEnd/>
          </a:ln>
        </p:spPr>
      </p:pic>
      <p:pic>
        <p:nvPicPr>
          <p:cNvPr id="25604" name="Picture 6" descr="Modern-Architecture-House-Design-2"/>
          <p:cNvPicPr>
            <a:picLocks noChangeAspect="1" noChangeArrowheads="1"/>
          </p:cNvPicPr>
          <p:nvPr/>
        </p:nvPicPr>
        <p:blipFill>
          <a:blip r:embed="rId5" cstate="print"/>
          <a:srcRect/>
          <a:stretch>
            <a:fillRect/>
          </a:stretch>
        </p:blipFill>
        <p:spPr bwMode="auto">
          <a:xfrm rot="316198">
            <a:off x="1258888" y="4292600"/>
            <a:ext cx="3097212" cy="2057400"/>
          </a:xfrm>
          <a:prstGeom prst="rect">
            <a:avLst/>
          </a:prstGeom>
          <a:noFill/>
          <a:ln w="9525">
            <a:noFill/>
            <a:miter lim="800000"/>
            <a:headEnd/>
            <a:tailEnd/>
          </a:ln>
        </p:spPr>
      </p:pic>
    </p:spTree>
    <p:custDataLst>
      <p:tags r:id="rId1"/>
    </p:custDataLst>
  </p:cSld>
  <p:clrMapOvr>
    <a:masterClrMapping/>
  </p:clrMapOvr>
  <p:transition advTm="12953">
    <p:split dir="in"/>
    <p:sndAc>
      <p:stSnd>
        <p:snd r:embed="rId3"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edge">
                                      <p:cBhvr>
                                        <p:cTn id="7" dur="20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grpId="1" nodeType="clickEffect">
                                  <p:stCondLst>
                                    <p:cond delay="0"/>
                                  </p:stCondLst>
                                  <p:childTnLst>
                                    <p:animRot by="21600000">
                                      <p:cBhvr>
                                        <p:cTn id="11" dur="2000" fill="hold"/>
                                        <p:tgtEl>
                                          <p:spTgt spid="19458"/>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25603"/>
                                        </p:tgtEl>
                                        <p:attrNameLst>
                                          <p:attrName>style.visibility</p:attrName>
                                        </p:attrNameLst>
                                      </p:cBhvr>
                                      <p:to>
                                        <p:strVal val="visible"/>
                                      </p:to>
                                    </p:set>
                                    <p:anim calcmode="lin" valueType="num">
                                      <p:cBhvr>
                                        <p:cTn id="16" dur="500" fill="hold"/>
                                        <p:tgtEl>
                                          <p:spTgt spid="25603"/>
                                        </p:tgtEl>
                                        <p:attrNameLst>
                                          <p:attrName>ppt_w</p:attrName>
                                        </p:attrNameLst>
                                      </p:cBhvr>
                                      <p:tavLst>
                                        <p:tav tm="0">
                                          <p:val>
                                            <p:fltVal val="0"/>
                                          </p:val>
                                        </p:tav>
                                        <p:tav tm="100000">
                                          <p:val>
                                            <p:strVal val="#ppt_w"/>
                                          </p:val>
                                        </p:tav>
                                      </p:tavLst>
                                    </p:anim>
                                    <p:anim calcmode="lin" valueType="num">
                                      <p:cBhvr>
                                        <p:cTn id="17" dur="500" fill="hold"/>
                                        <p:tgtEl>
                                          <p:spTgt spid="25603"/>
                                        </p:tgtEl>
                                        <p:attrNameLst>
                                          <p:attrName>ppt_h</p:attrName>
                                        </p:attrNameLst>
                                      </p:cBhvr>
                                      <p:tavLst>
                                        <p:tav tm="0">
                                          <p:val>
                                            <p:fltVal val="0"/>
                                          </p:val>
                                        </p:tav>
                                        <p:tav tm="100000">
                                          <p:val>
                                            <p:strVal val="#ppt_h"/>
                                          </p:val>
                                        </p:tav>
                                      </p:tavLst>
                                    </p:anim>
                                    <p:animEffect transition="in" filter="fade">
                                      <p:cBhvr>
                                        <p:cTn id="18" dur="500"/>
                                        <p:tgtEl>
                                          <p:spTgt spid="25603"/>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path" presetSubtype="0" accel="50000" decel="50000" fill="hold" nodeType="clickEffect">
                                  <p:stCondLst>
                                    <p:cond delay="0"/>
                                  </p:stCondLst>
                                  <p:childTnLst>
                                    <p:animMotion origin="layout" path="M 0 0  C 0.004 -0.08933  -0.046 -0.16667  -0.113 -0.172  C -0.177 -0.17867  -0.237 -0.11867  -0.241 -0.032  C -0.246 0.048  -0.204 0.12267  -0.144 0.128  C -0.089 0.132  -0.037 0.08267  -0.033 0.008  C -0.029 -0.06  -0.064 -0.124  -0.115 -0.12933  C -0.162 -0.13333  -0.206 -0.092  -0.209 -0.02933  C -0.212 0.02667  -0.184 0.08133  -0.142 0.084  C -0.104 0.088  -0.068 0.056  -0.065 0.00533  C -0.063 -0.04  -0.084 -0.084  -0.117 -0.08667  C -0.146 -0.08933  -0.175 -0.06533  -0.177 -0.02667  C -0.179 0.00667  -0.164 0.03867  -0.14 0.04133  C -0.12 0.044  -0.099 0.02933  -0.098 0.00267  C -0.096 -0.01867  -0.104 -0.04133  -0.119 -0.044  C -0.131 -0.044  -0.143 -0.03867  -0.145 -0.024  C -0.146 -0.01467  -0.144 -0.00533  -0.138 -0.00133  C -0.135 0  -0.133 0  -0.13 -0.00133  E" pathEditMode="relative" ptsTypes="">
                                      <p:cBhvr>
                                        <p:cTn id="22" dur="2000" fill="hold"/>
                                        <p:tgtEl>
                                          <p:spTgt spid="25603"/>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25604"/>
                                        </p:tgtEl>
                                        <p:attrNameLst>
                                          <p:attrName>style.visibility</p:attrName>
                                        </p:attrNameLst>
                                      </p:cBhvr>
                                      <p:to>
                                        <p:strVal val="visible"/>
                                      </p:to>
                                    </p:set>
                                    <p:animEffect transition="in" filter="fade">
                                      <p:cBhvr>
                                        <p:cTn id="27" dur="770" decel="100000"/>
                                        <p:tgtEl>
                                          <p:spTgt spid="25604"/>
                                        </p:tgtEl>
                                      </p:cBhvr>
                                    </p:animEffect>
                                    <p:animScale>
                                      <p:cBhvr>
                                        <p:cTn id="28" dur="770" decel="100000"/>
                                        <p:tgtEl>
                                          <p:spTgt spid="25604"/>
                                        </p:tgtEl>
                                      </p:cBhvr>
                                      <p:from x="10000" y="10000"/>
                                      <p:to x="200000" y="450000"/>
                                    </p:animScale>
                                    <p:animScale>
                                      <p:cBhvr>
                                        <p:cTn id="29" dur="1230" accel="100000" fill="hold">
                                          <p:stCondLst>
                                            <p:cond delay="770"/>
                                          </p:stCondLst>
                                        </p:cTn>
                                        <p:tgtEl>
                                          <p:spTgt spid="25604"/>
                                        </p:tgtEl>
                                      </p:cBhvr>
                                      <p:from x="200000" y="450000"/>
                                      <p:to x="100000" y="100000"/>
                                    </p:animScale>
                                    <p:set>
                                      <p:cBhvr>
                                        <p:cTn id="30" dur="770" fill="hold"/>
                                        <p:tgtEl>
                                          <p:spTgt spid="25604"/>
                                        </p:tgtEl>
                                        <p:attrNameLst>
                                          <p:attrName>ppt_x</p:attrName>
                                        </p:attrNameLst>
                                      </p:cBhvr>
                                      <p:to>
                                        <p:strVal val="(0.5)"/>
                                      </p:to>
                                    </p:set>
                                    <p:anim from="(0.5)" to="(#ppt_x)" calcmode="lin" valueType="num">
                                      <p:cBhvr>
                                        <p:cTn id="31" dur="1230" accel="100000" fill="hold">
                                          <p:stCondLst>
                                            <p:cond delay="770"/>
                                          </p:stCondLst>
                                        </p:cTn>
                                        <p:tgtEl>
                                          <p:spTgt spid="25604"/>
                                        </p:tgtEl>
                                        <p:attrNameLst>
                                          <p:attrName>ppt_x</p:attrName>
                                        </p:attrNameLst>
                                      </p:cBhvr>
                                    </p:anim>
                                    <p:set>
                                      <p:cBhvr>
                                        <p:cTn id="32" dur="770" fill="hold"/>
                                        <p:tgtEl>
                                          <p:spTgt spid="25604"/>
                                        </p:tgtEl>
                                        <p:attrNameLst>
                                          <p:attrName>ppt_y</p:attrName>
                                        </p:attrNameLst>
                                      </p:cBhvr>
                                      <p:to>
                                        <p:strVal val="(#ppt_y+0.4)"/>
                                      </p:to>
                                    </p:set>
                                    <p:anim from="(#ppt_y+0.4)" to="(#ppt_y)" calcmode="lin" valueType="num">
                                      <p:cBhvr>
                                        <p:cTn id="33" dur="1230" accel="100000" fill="hold">
                                          <p:stCondLst>
                                            <p:cond delay="770"/>
                                          </p:stCondLst>
                                        </p:cTn>
                                        <p:tgtEl>
                                          <p:spTgt spid="2560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814872">
            <a:off x="595815" y="402644"/>
            <a:ext cx="8229600" cy="2160532"/>
          </a:xfrm>
        </p:spPr>
        <p:txBody>
          <a:bodyPr>
            <a:noAutofit/>
          </a:bodyPr>
          <a:lstStyle/>
          <a:p>
            <a:pPr>
              <a:defRPr/>
            </a:pPr>
            <a:r>
              <a:rPr lang="en-US" sz="8000" dirty="0" smtClean="0">
                <a:effectLst>
                  <a:glow rad="139700">
                    <a:schemeClr val="accent2">
                      <a:satMod val="175000"/>
                      <a:alpha val="40000"/>
                    </a:schemeClr>
                  </a:glow>
                  <a:outerShdw blurRad="26000" dist="26000" dir="14500000" algn="tl" rotWithShape="0">
                    <a:srgbClr val="000000">
                      <a:alpha val="40000"/>
                    </a:srgbClr>
                  </a:outerShdw>
                </a:effectLst>
              </a:rPr>
              <a:t>        The End   </a:t>
            </a:r>
            <a:endParaRPr lang="ar-SA" sz="8000" dirty="0">
              <a:effectLst>
                <a:glow rad="139700">
                  <a:schemeClr val="accent2">
                    <a:satMod val="175000"/>
                    <a:alpha val="40000"/>
                  </a:schemeClr>
                </a:glow>
                <a:outerShdw blurRad="26000" dist="26000" dir="14500000" algn="tl" rotWithShape="0">
                  <a:srgbClr val="000000">
                    <a:alpha val="40000"/>
                  </a:srgbClr>
                </a:outerShdw>
              </a:effectLst>
            </a:endParaRPr>
          </a:p>
        </p:txBody>
      </p:sp>
      <p:sp>
        <p:nvSpPr>
          <p:cNvPr id="20483" name="مربع نص 3"/>
          <p:cNvSpPr txBox="1">
            <a:spLocks noChangeArrowheads="1"/>
          </p:cNvSpPr>
          <p:nvPr/>
        </p:nvSpPr>
        <p:spPr bwMode="auto">
          <a:xfrm rot="919766">
            <a:off x="1143000" y="4191000"/>
            <a:ext cx="4419600" cy="1323975"/>
          </a:xfrm>
          <a:prstGeom prst="rect">
            <a:avLst/>
          </a:prstGeom>
          <a:noFill/>
          <a:ln w="9525">
            <a:noFill/>
            <a:miter lim="800000"/>
            <a:headEnd/>
            <a:tailEnd/>
          </a:ln>
        </p:spPr>
        <p:txBody>
          <a:bodyPr>
            <a:spAutoFit/>
          </a:bodyPr>
          <a:lstStyle/>
          <a:p>
            <a:pPr>
              <a:defRPr/>
            </a:pPr>
            <a:r>
              <a:rPr lang="en-US" sz="8000" dirty="0">
                <a:effectLst>
                  <a:glow rad="228600">
                    <a:schemeClr val="accent3">
                      <a:satMod val="175000"/>
                      <a:alpha val="40000"/>
                    </a:schemeClr>
                  </a:glow>
                </a:effectLst>
              </a:rPr>
              <a:t>The End </a:t>
            </a:r>
            <a:endParaRPr lang="ar-SA" sz="8000" dirty="0">
              <a:effectLst>
                <a:glow rad="228600">
                  <a:schemeClr val="accent3">
                    <a:satMod val="175000"/>
                    <a:alpha val="40000"/>
                  </a:schemeClr>
                </a:glow>
              </a:effectLst>
            </a:endParaRPr>
          </a:p>
        </p:txBody>
      </p:sp>
      <p:pic>
        <p:nvPicPr>
          <p:cNvPr id="30724" name="Picture 6" descr="http://img30.ownskin.com/powerwall/88/20/du/Q6/4e68ae5e.gif"/>
          <p:cNvPicPr>
            <a:picLocks noChangeAspect="1" noChangeArrowheads="1"/>
          </p:cNvPicPr>
          <p:nvPr/>
        </p:nvPicPr>
        <p:blipFill>
          <a:blip r:embed="rId4" cstate="print">
            <a:lum/>
          </a:blip>
          <a:srcRect/>
          <a:stretch>
            <a:fillRect/>
          </a:stretch>
        </p:blipFill>
        <p:spPr bwMode="auto">
          <a:xfrm rot="1178468">
            <a:off x="6310742" y="3087873"/>
            <a:ext cx="2286000" cy="3048000"/>
          </a:xfrm>
          <a:prstGeom prst="rect">
            <a:avLst/>
          </a:prstGeom>
          <a:ln w="228600" cap="sq" cmpd="thickThin">
            <a:solidFill>
              <a:srgbClr val="000000"/>
            </a:solidFill>
            <a:prstDash val="solid"/>
            <a:miter lim="800000"/>
          </a:ln>
          <a:effectLst>
            <a:innerShdw blurRad="76200">
              <a:srgbClr val="000000"/>
            </a:innerShdw>
          </a:effectLst>
        </p:spPr>
      </p:pic>
      <p:sp>
        <p:nvSpPr>
          <p:cNvPr id="7" name="شمس 6"/>
          <p:cNvSpPr/>
          <p:nvPr/>
        </p:nvSpPr>
        <p:spPr>
          <a:xfrm rot="1184208">
            <a:off x="815262" y="1607408"/>
            <a:ext cx="7637185" cy="4927044"/>
          </a:xfrm>
          <a:prstGeom prst="sun">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Y"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228600">
                    <a:schemeClr val="accent2">
                      <a:satMod val="175000"/>
                      <a:alpha val="40000"/>
                    </a:schemeClr>
                  </a:glow>
                  <a:reflection blurRad="12700" stA="50000" endPos="50000" dist="5000" dir="5400000" sy="-100000" rotWithShape="0"/>
                </a:effectLst>
              </a:rPr>
              <a:t>لانا الحبال</a:t>
            </a:r>
            <a:endParaRPr lang="ar-SA"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228600">
                  <a:schemeClr val="accent2">
                    <a:satMod val="175000"/>
                    <a:alpha val="40000"/>
                  </a:schemeClr>
                </a:glow>
                <a:reflection blurRad="12700" stA="50000" endPos="50000" dist="5000" dir="5400000" sy="-100000" rotWithShape="0"/>
              </a:effectLst>
            </a:endParaRPr>
          </a:p>
        </p:txBody>
      </p:sp>
      <p:sp>
        <p:nvSpPr>
          <p:cNvPr id="8" name="وجه ضاحك 7"/>
          <p:cNvSpPr/>
          <p:nvPr/>
        </p:nvSpPr>
        <p:spPr>
          <a:xfrm>
            <a:off x="3200400" y="2971800"/>
            <a:ext cx="838200" cy="762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ustDataLst>
      <p:tags r:id="rId1"/>
    </p:custDataLst>
  </p:cSld>
  <p:clrMapOvr>
    <a:masterClrMapping/>
  </p:clrMapOvr>
  <p:transition advTm="22359">
    <p:strips dir="ld"/>
    <p:sndAc>
      <p:stSnd>
        <p:snd r:embed="rId3" name="applaus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1" nodeType="clickEffect">
                                  <p:stCondLst>
                                    <p:cond delay="0"/>
                                  </p:stCondLst>
                                  <p:childTnLst>
                                    <p:animScale>
                                      <p:cBhvr>
                                        <p:cTn id="12" dur="2000" fill="hold"/>
                                        <p:tgtEl>
                                          <p:spTgt spid="2"/>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483"/>
                                        </p:tgtEl>
                                        <p:attrNameLst>
                                          <p:attrName>style.visibility</p:attrName>
                                        </p:attrNameLst>
                                      </p:cBhvr>
                                      <p:to>
                                        <p:strVal val="visible"/>
                                      </p:to>
                                    </p:set>
                                    <p:anim calcmode="lin" valueType="num">
                                      <p:cBhvr additive="base">
                                        <p:cTn id="17" dur="500" fill="hold"/>
                                        <p:tgtEl>
                                          <p:spTgt spid="20483"/>
                                        </p:tgtEl>
                                        <p:attrNameLst>
                                          <p:attrName>ppt_x</p:attrName>
                                        </p:attrNameLst>
                                      </p:cBhvr>
                                      <p:tavLst>
                                        <p:tav tm="0">
                                          <p:val>
                                            <p:strVal val="#ppt_x"/>
                                          </p:val>
                                        </p:tav>
                                        <p:tav tm="100000">
                                          <p:val>
                                            <p:strVal val="#ppt_x"/>
                                          </p:val>
                                        </p:tav>
                                      </p:tavLst>
                                    </p:anim>
                                    <p:anim calcmode="lin" valueType="num">
                                      <p:cBhvr additive="base">
                                        <p:cTn id="18"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1" nodeType="clickEffect">
                                  <p:stCondLst>
                                    <p:cond delay="0"/>
                                  </p:stCondLst>
                                  <p:childTnLst>
                                    <p:animScale>
                                      <p:cBhvr>
                                        <p:cTn id="22" dur="2000" fill="hold"/>
                                        <p:tgtEl>
                                          <p:spTgt spid="20483"/>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15" presetClass="entr" presetSubtype="0" fill="hold" nodeType="clickEffect">
                                  <p:stCondLst>
                                    <p:cond delay="0"/>
                                  </p:stCondLst>
                                  <p:childTnLst>
                                    <p:set>
                                      <p:cBhvr>
                                        <p:cTn id="26" dur="1" fill="hold">
                                          <p:stCondLst>
                                            <p:cond delay="0"/>
                                          </p:stCondLst>
                                        </p:cTn>
                                        <p:tgtEl>
                                          <p:spTgt spid="30724"/>
                                        </p:tgtEl>
                                        <p:attrNameLst>
                                          <p:attrName>style.visibility</p:attrName>
                                        </p:attrNameLst>
                                      </p:cBhvr>
                                      <p:to>
                                        <p:strVal val="visible"/>
                                      </p:to>
                                    </p:set>
                                    <p:anim calcmode="lin" valueType="num">
                                      <p:cBhvr>
                                        <p:cTn id="27" dur="1000" fill="hold"/>
                                        <p:tgtEl>
                                          <p:spTgt spid="30724"/>
                                        </p:tgtEl>
                                        <p:attrNameLst>
                                          <p:attrName>ppt_w</p:attrName>
                                        </p:attrNameLst>
                                      </p:cBhvr>
                                      <p:tavLst>
                                        <p:tav tm="0">
                                          <p:val>
                                            <p:fltVal val="0"/>
                                          </p:val>
                                        </p:tav>
                                        <p:tav tm="100000">
                                          <p:val>
                                            <p:strVal val="#ppt_w"/>
                                          </p:val>
                                        </p:tav>
                                      </p:tavLst>
                                    </p:anim>
                                    <p:anim calcmode="lin" valueType="num">
                                      <p:cBhvr>
                                        <p:cTn id="28" dur="1000" fill="hold"/>
                                        <p:tgtEl>
                                          <p:spTgt spid="30724"/>
                                        </p:tgtEl>
                                        <p:attrNameLst>
                                          <p:attrName>ppt_h</p:attrName>
                                        </p:attrNameLst>
                                      </p:cBhvr>
                                      <p:tavLst>
                                        <p:tav tm="0">
                                          <p:val>
                                            <p:fltVal val="0"/>
                                          </p:val>
                                        </p:tav>
                                        <p:tav tm="100000">
                                          <p:val>
                                            <p:strVal val="#ppt_h"/>
                                          </p:val>
                                        </p:tav>
                                      </p:tavLst>
                                    </p:anim>
                                    <p:anim calcmode="lin" valueType="num">
                                      <p:cBhvr>
                                        <p:cTn id="29" dur="1000" fill="hold"/>
                                        <p:tgtEl>
                                          <p:spTgt spid="30724"/>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07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2" nodeType="clickEffect">
                                  <p:stCondLst>
                                    <p:cond delay="0"/>
                                  </p:stCondLst>
                                  <p:childTnLst>
                                    <p:anim calcmode="lin" valueType="num">
                                      <p:cBhvr additive="base">
                                        <p:cTn id="34" dur="500"/>
                                        <p:tgtEl>
                                          <p:spTgt spid="2"/>
                                        </p:tgtEl>
                                        <p:attrNameLst>
                                          <p:attrName>ppt_x</p:attrName>
                                        </p:attrNameLst>
                                      </p:cBhvr>
                                      <p:tavLst>
                                        <p:tav tm="0">
                                          <p:val>
                                            <p:strVal val="ppt_x"/>
                                          </p:val>
                                        </p:tav>
                                        <p:tav tm="100000">
                                          <p:val>
                                            <p:strVal val="ppt_x"/>
                                          </p:val>
                                        </p:tav>
                                      </p:tavLst>
                                    </p:anim>
                                    <p:anim calcmode="lin" valueType="num">
                                      <p:cBhvr additive="base">
                                        <p:cTn id="35" dur="500"/>
                                        <p:tgtEl>
                                          <p:spTgt spid="2"/>
                                        </p:tgtEl>
                                        <p:attrNameLst>
                                          <p:attrName>ppt_y</p:attrName>
                                        </p:attrNameLst>
                                      </p:cBhvr>
                                      <p:tavLst>
                                        <p:tav tm="0">
                                          <p:val>
                                            <p:strVal val="ppt_y"/>
                                          </p:val>
                                        </p:tav>
                                        <p:tav tm="100000">
                                          <p:val>
                                            <p:strVal val="1+ppt_h/2"/>
                                          </p:val>
                                        </p:tav>
                                      </p:tavLst>
                                    </p:anim>
                                    <p:set>
                                      <p:cBhvr>
                                        <p:cTn id="36" dur="1" fill="hold">
                                          <p:stCondLst>
                                            <p:cond delay="499"/>
                                          </p:stCondLst>
                                        </p:cTn>
                                        <p:tgtEl>
                                          <p:spTgt spid="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grpId="2" nodeType="clickEffect">
                                  <p:stCondLst>
                                    <p:cond delay="0"/>
                                  </p:stCondLst>
                                  <p:childTnLst>
                                    <p:anim calcmode="lin" valueType="num">
                                      <p:cBhvr additive="base">
                                        <p:cTn id="40" dur="500"/>
                                        <p:tgtEl>
                                          <p:spTgt spid="20483"/>
                                        </p:tgtEl>
                                        <p:attrNameLst>
                                          <p:attrName>ppt_x</p:attrName>
                                        </p:attrNameLst>
                                      </p:cBhvr>
                                      <p:tavLst>
                                        <p:tav tm="0">
                                          <p:val>
                                            <p:strVal val="ppt_x"/>
                                          </p:val>
                                        </p:tav>
                                        <p:tav tm="100000">
                                          <p:val>
                                            <p:strVal val="ppt_x"/>
                                          </p:val>
                                        </p:tav>
                                      </p:tavLst>
                                    </p:anim>
                                    <p:anim calcmode="lin" valueType="num">
                                      <p:cBhvr additive="base">
                                        <p:cTn id="41" dur="500"/>
                                        <p:tgtEl>
                                          <p:spTgt spid="20483"/>
                                        </p:tgtEl>
                                        <p:attrNameLst>
                                          <p:attrName>ppt_y</p:attrName>
                                        </p:attrNameLst>
                                      </p:cBhvr>
                                      <p:tavLst>
                                        <p:tav tm="0">
                                          <p:val>
                                            <p:strVal val="ppt_y"/>
                                          </p:val>
                                        </p:tav>
                                        <p:tav tm="100000">
                                          <p:val>
                                            <p:strVal val="1+ppt_h/2"/>
                                          </p:val>
                                        </p:tav>
                                      </p:tavLst>
                                    </p:anim>
                                    <p:set>
                                      <p:cBhvr>
                                        <p:cTn id="42" dur="1" fill="hold">
                                          <p:stCondLst>
                                            <p:cond delay="499"/>
                                          </p:stCondLst>
                                        </p:cTn>
                                        <p:tgtEl>
                                          <p:spTgt spid="2048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nodeType="clickEffect">
                                  <p:stCondLst>
                                    <p:cond delay="0"/>
                                  </p:stCondLst>
                                  <p:childTnLst>
                                    <p:anim calcmode="lin" valueType="num">
                                      <p:cBhvr additive="base">
                                        <p:cTn id="46" dur="500"/>
                                        <p:tgtEl>
                                          <p:spTgt spid="30724"/>
                                        </p:tgtEl>
                                        <p:attrNameLst>
                                          <p:attrName>ppt_x</p:attrName>
                                        </p:attrNameLst>
                                      </p:cBhvr>
                                      <p:tavLst>
                                        <p:tav tm="0">
                                          <p:val>
                                            <p:strVal val="ppt_x"/>
                                          </p:val>
                                        </p:tav>
                                        <p:tav tm="100000">
                                          <p:val>
                                            <p:strVal val="ppt_x"/>
                                          </p:val>
                                        </p:tav>
                                      </p:tavLst>
                                    </p:anim>
                                    <p:anim calcmode="lin" valueType="num">
                                      <p:cBhvr additive="base">
                                        <p:cTn id="47" dur="500"/>
                                        <p:tgtEl>
                                          <p:spTgt spid="30724"/>
                                        </p:tgtEl>
                                        <p:attrNameLst>
                                          <p:attrName>ppt_y</p:attrName>
                                        </p:attrNameLst>
                                      </p:cBhvr>
                                      <p:tavLst>
                                        <p:tav tm="0">
                                          <p:val>
                                            <p:strVal val="ppt_y"/>
                                          </p:val>
                                        </p:tav>
                                        <p:tav tm="100000">
                                          <p:val>
                                            <p:strVal val="1+ppt_h/2"/>
                                          </p:val>
                                        </p:tav>
                                      </p:tavLst>
                                    </p:anim>
                                    <p:set>
                                      <p:cBhvr>
                                        <p:cTn id="48" dur="1" fill="hold">
                                          <p:stCondLst>
                                            <p:cond delay="499"/>
                                          </p:stCondLst>
                                        </p:cTn>
                                        <p:tgtEl>
                                          <p:spTgt spid="3072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56" presetClass="entr" presetSubtype="0" fill="hold" grpId="0" nodeType="clickEffect">
                                  <p:stCondLst>
                                    <p:cond delay="0"/>
                                  </p:stCondLst>
                                  <p:iterate type="lt">
                                    <p:tmPct val="10000"/>
                                  </p:iterate>
                                  <p:childTnLst>
                                    <p:set>
                                      <p:cBhvr>
                                        <p:cTn id="52" dur="1" fill="hold">
                                          <p:stCondLst>
                                            <p:cond delay="0"/>
                                          </p:stCondLst>
                                        </p:cTn>
                                        <p:tgtEl>
                                          <p:spTgt spid="7"/>
                                        </p:tgtEl>
                                        <p:attrNameLst>
                                          <p:attrName>style.visibility</p:attrName>
                                        </p:attrNameLst>
                                      </p:cBhvr>
                                      <p:to>
                                        <p:strVal val="visible"/>
                                      </p:to>
                                    </p:set>
                                    <p:anim by="(-#ppt_w*2)" calcmode="lin" valueType="num">
                                      <p:cBhvr rctx="PPT">
                                        <p:cTn id="53" dur="500" autoRev="1" fill="hold">
                                          <p:stCondLst>
                                            <p:cond delay="0"/>
                                          </p:stCondLst>
                                        </p:cTn>
                                        <p:tgtEl>
                                          <p:spTgt spid="7"/>
                                        </p:tgtEl>
                                        <p:attrNameLst>
                                          <p:attrName>ppt_w</p:attrName>
                                        </p:attrNameLst>
                                      </p:cBhvr>
                                    </p:anim>
                                    <p:anim by="(#ppt_w*0.50)" calcmode="lin" valueType="num">
                                      <p:cBhvr>
                                        <p:cTn id="54" dur="500" decel="50000" autoRev="1" fill="hold">
                                          <p:stCondLst>
                                            <p:cond delay="0"/>
                                          </p:stCondLst>
                                        </p:cTn>
                                        <p:tgtEl>
                                          <p:spTgt spid="7"/>
                                        </p:tgtEl>
                                        <p:attrNameLst>
                                          <p:attrName>ppt_x</p:attrName>
                                        </p:attrNameLst>
                                      </p:cBhvr>
                                    </p:anim>
                                    <p:anim from="(-#ppt_h/2)" to="(#ppt_y)" calcmode="lin" valueType="num">
                                      <p:cBhvr>
                                        <p:cTn id="55" dur="1000" fill="hold">
                                          <p:stCondLst>
                                            <p:cond delay="0"/>
                                          </p:stCondLst>
                                        </p:cTn>
                                        <p:tgtEl>
                                          <p:spTgt spid="7"/>
                                        </p:tgtEl>
                                        <p:attrNameLst>
                                          <p:attrName>ppt_y</p:attrName>
                                        </p:attrNameLst>
                                      </p:cBhvr>
                                    </p:anim>
                                    <p:animRot by="21600000">
                                      <p:cBhvr>
                                        <p:cTn id="56" dur="1000" fill="hold">
                                          <p:stCondLst>
                                            <p:cond delay="0"/>
                                          </p:stCondLst>
                                        </p:cTn>
                                        <p:tgtEl>
                                          <p:spTgt spid="7"/>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80">
                                          <p:stCondLst>
                                            <p:cond delay="0"/>
                                          </p:stCondLst>
                                        </p:cTn>
                                        <p:tgtEl>
                                          <p:spTgt spid="8"/>
                                        </p:tgtEl>
                                      </p:cBhvr>
                                    </p:animEffect>
                                    <p:anim calcmode="lin" valueType="num">
                                      <p:cBhvr>
                                        <p:cTn id="6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7" dur="26">
                                          <p:stCondLst>
                                            <p:cond delay="650"/>
                                          </p:stCondLst>
                                        </p:cTn>
                                        <p:tgtEl>
                                          <p:spTgt spid="8"/>
                                        </p:tgtEl>
                                      </p:cBhvr>
                                      <p:to x="100000" y="60000"/>
                                    </p:animScale>
                                    <p:animScale>
                                      <p:cBhvr>
                                        <p:cTn id="68" dur="166" decel="50000">
                                          <p:stCondLst>
                                            <p:cond delay="676"/>
                                          </p:stCondLst>
                                        </p:cTn>
                                        <p:tgtEl>
                                          <p:spTgt spid="8"/>
                                        </p:tgtEl>
                                      </p:cBhvr>
                                      <p:to x="100000" y="100000"/>
                                    </p:animScale>
                                    <p:animScale>
                                      <p:cBhvr>
                                        <p:cTn id="69" dur="26">
                                          <p:stCondLst>
                                            <p:cond delay="1312"/>
                                          </p:stCondLst>
                                        </p:cTn>
                                        <p:tgtEl>
                                          <p:spTgt spid="8"/>
                                        </p:tgtEl>
                                      </p:cBhvr>
                                      <p:to x="100000" y="80000"/>
                                    </p:animScale>
                                    <p:animScale>
                                      <p:cBhvr>
                                        <p:cTn id="70" dur="166" decel="50000">
                                          <p:stCondLst>
                                            <p:cond delay="1338"/>
                                          </p:stCondLst>
                                        </p:cTn>
                                        <p:tgtEl>
                                          <p:spTgt spid="8"/>
                                        </p:tgtEl>
                                      </p:cBhvr>
                                      <p:to x="100000" y="100000"/>
                                    </p:animScale>
                                    <p:animScale>
                                      <p:cBhvr>
                                        <p:cTn id="71" dur="26">
                                          <p:stCondLst>
                                            <p:cond delay="1642"/>
                                          </p:stCondLst>
                                        </p:cTn>
                                        <p:tgtEl>
                                          <p:spTgt spid="8"/>
                                        </p:tgtEl>
                                      </p:cBhvr>
                                      <p:to x="100000" y="90000"/>
                                    </p:animScale>
                                    <p:animScale>
                                      <p:cBhvr>
                                        <p:cTn id="72" dur="166" decel="50000">
                                          <p:stCondLst>
                                            <p:cond delay="1668"/>
                                          </p:stCondLst>
                                        </p:cTn>
                                        <p:tgtEl>
                                          <p:spTgt spid="8"/>
                                        </p:tgtEl>
                                      </p:cBhvr>
                                      <p:to x="100000" y="100000"/>
                                    </p:animScale>
                                    <p:animScale>
                                      <p:cBhvr>
                                        <p:cTn id="73" dur="26">
                                          <p:stCondLst>
                                            <p:cond delay="1808"/>
                                          </p:stCondLst>
                                        </p:cTn>
                                        <p:tgtEl>
                                          <p:spTgt spid="8"/>
                                        </p:tgtEl>
                                      </p:cBhvr>
                                      <p:to x="100000" y="95000"/>
                                    </p:animScale>
                                    <p:animScale>
                                      <p:cBhvr>
                                        <p:cTn id="7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0483" grpId="0"/>
      <p:bldP spid="20483" grpId="1"/>
      <p:bldP spid="20483" grpId="2"/>
      <p:bldP spid="7" grpId="0" animBg="1"/>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4|1.3|1.5|2|1.9|0.7"/>
</p:tagLst>
</file>

<file path=ppt/tags/tag2.xml><?xml version="1.0" encoding="utf-8"?>
<p:tagLst xmlns:a="http://schemas.openxmlformats.org/drawingml/2006/main" xmlns:r="http://schemas.openxmlformats.org/officeDocument/2006/relationships" xmlns:p="http://schemas.openxmlformats.org/presentationml/2006/main">
  <p:tag name="TIMING" val="|0.5|9.1|17|1.4"/>
</p:tagLst>
</file>

<file path=ppt/tags/tag3.xml><?xml version="1.0" encoding="utf-8"?>
<p:tagLst xmlns:a="http://schemas.openxmlformats.org/drawingml/2006/main" xmlns:r="http://schemas.openxmlformats.org/officeDocument/2006/relationships" xmlns:p="http://schemas.openxmlformats.org/presentationml/2006/main">
  <p:tag name="TIMING" val="|0.3|2.2|2.5|1.2|2.3"/>
</p:tagLst>
</file>

<file path=ppt/tags/tag4.xml><?xml version="1.0" encoding="utf-8"?>
<p:tagLst xmlns:a="http://schemas.openxmlformats.org/drawingml/2006/main" xmlns:r="http://schemas.openxmlformats.org/officeDocument/2006/relationships" xmlns:p="http://schemas.openxmlformats.org/presentationml/2006/main">
  <p:tag name="TIMING" val="|0.1|5.1|2.1|1|2.5|1.8|1.2|0.8|0.8|3.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64</TotalTime>
  <Words>59</Words>
  <Application>Microsoft Office PowerPoint</Application>
  <PresentationFormat>عرض على الشاشة (3:4)‏</PresentationFormat>
  <Paragraphs>8</Paragraphs>
  <Slides>4</Slides>
  <Notes>0</Notes>
  <HiddenSlides>0</HiddenSlides>
  <MMClips>0</MMClips>
  <ScaleCrop>false</ScaleCrop>
  <HeadingPairs>
    <vt:vector size="4" baseType="variant">
      <vt:variant>
        <vt:lpstr>سمة</vt:lpstr>
      </vt:variant>
      <vt:variant>
        <vt:i4>1</vt:i4>
      </vt:variant>
      <vt:variant>
        <vt:lpstr>عناوين الشرائح</vt:lpstr>
      </vt:variant>
      <vt:variant>
        <vt:i4>4</vt:i4>
      </vt:variant>
    </vt:vector>
  </HeadingPairs>
  <TitlesOfParts>
    <vt:vector size="5" baseType="lpstr">
      <vt:lpstr>حيوية</vt:lpstr>
      <vt:lpstr> </vt:lpstr>
      <vt:lpstr>Houses                        Take for instance the poor family. They all lived in one room. In fact their house only consisted of one room and they sometimes brought in their animals too to keep them safe from predators.                                          </vt:lpstr>
      <vt:lpstr>الشريحة 3</vt:lpstr>
      <vt:lpstr>        The End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lana</dc:creator>
  <cp:lastModifiedBy>lana</cp:lastModifiedBy>
  <cp:revision>7</cp:revision>
  <dcterms:created xsi:type="dcterms:W3CDTF">2010-10-21T20:49:32Z</dcterms:created>
  <dcterms:modified xsi:type="dcterms:W3CDTF">2010-10-21T21:53:41Z</dcterms:modified>
</cp:coreProperties>
</file>